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2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2B5D673-9D31-4F09-B68A-855B2B6EE556}" type="slidenum">
              <a:rPr lang="ru-RU" smtClean="0"/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63390F3-8ADA-420B-A35E-489988C076B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2B5D673-9D31-4F09-B68A-855B2B6EE556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2232" y="540327"/>
            <a:ext cx="9144000" cy="2387600"/>
          </a:xfrm>
        </p:spPr>
        <p:txBody>
          <a:bodyPr/>
          <a:lstStyle/>
          <a:p>
            <a:r>
              <a:rPr lang="ru-RU" b="1" dirty="0"/>
              <a:t>Реечная передача</a:t>
            </a:r>
            <a:br>
              <a:rPr lang="ru-RU" b="1" dirty="0"/>
            </a:br>
            <a:endParaRPr lang="ru-RU" dirty="0"/>
          </a:p>
        </p:txBody>
      </p:sp>
      <p:pic>
        <p:nvPicPr>
          <p:cNvPr id="1026" name="Picture 2" descr="https://zakharkiv-travel.ru/wp-content/uploads/2020/02/%D0%A0%D0%B5%D0%B5%D1%87%D0%BD%D0%B0%D1%8F-%D0%B7%D1%83%D0%B1%D1%87%D0%B0%D1%82%D0%B0%D1%8F-%D0%BF%D0%B5%D1%80%D0%B5%D0%B4%D0%B0%D1%87%D0%B0.gif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81" y="2126426"/>
            <a:ext cx="3369023" cy="22477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преподаватель Гусарова С.В. </a:t>
            </a:r>
            <a:endParaRPr lang="ru-RU"/>
          </a:p>
          <a:p>
            <a:r>
              <a:rPr lang="ru-RU"/>
              <a:t>СПБ ГБ ПОУ Малоохтинский колледж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Общая информация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1975" y="1664385"/>
            <a:ext cx="10394707" cy="331118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Реечная зубчатая передача получила свое название по одной из деталей – рейке. Это единственное зацепление шестерни, которое меняет не скорость и направление крутящего момента, а тип движения. Вращение привода изменяется на движение в заданной плоскости.</a:t>
            </a:r>
            <a:endParaRPr lang="ru-RU" dirty="0"/>
          </a:p>
          <a:p>
            <a:r>
              <a:rPr lang="ru-RU" dirty="0"/>
              <a:t> Отличительной особенностью реечной передачи является ее неограниченная продолжительность. Рейки укладываются в один ряд. На стыках подгоняются, чтобы выдерживался модуль. Для этого просто укладывают на стык в зацепление зубчатую планку с таким же модулем или одну из приготовленных к монтажу реек. Крепеж устанавливается по подметке, что сводит к минимуму погрешность.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Общая информация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5102" y="895557"/>
            <a:ext cx="10394707" cy="3311189"/>
          </a:xfrm>
        </p:spPr>
        <p:txBody>
          <a:bodyPr/>
          <a:lstStyle/>
          <a:p>
            <a:r>
              <a:rPr lang="ru-RU" dirty="0"/>
              <a:t>Соединение зубчатой рейки и шестерни бывает разных видов:</a:t>
            </a:r>
            <a:endParaRPr lang="ru-RU" dirty="0"/>
          </a:p>
          <a:p>
            <a:r>
              <a:rPr lang="ru-RU" dirty="0"/>
              <a:t>прямозубое</a:t>
            </a:r>
            <a:endParaRPr lang="ru-RU" dirty="0"/>
          </a:p>
          <a:p>
            <a:r>
              <a:rPr lang="ru-RU" dirty="0"/>
              <a:t>косозубое</a:t>
            </a:r>
            <a:endParaRPr lang="ru-RU" dirty="0"/>
          </a:p>
        </p:txBody>
      </p:sp>
      <p:pic>
        <p:nvPicPr>
          <p:cNvPr id="2050" name="Picture 2" descr="https://steepline.ru/images/contents/subcategory/13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470" y="2863514"/>
            <a:ext cx="3333750" cy="2266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c01.alicdn.com/kf/H6f76db288284471b850df8e03811d024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951" y="2863514"/>
            <a:ext cx="3333750" cy="2266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67804" y="4586164"/>
            <a:ext cx="12378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Косозубое</a:t>
            </a: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424708" y="4401498"/>
            <a:ext cx="1406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Прямозубое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748" y="204850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Применение реечной передачи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0823" y="1055716"/>
            <a:ext cx="10590056" cy="44805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Передача реечная широко используется в механизмах совершенно разного назначения: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dirty="0"/>
              <a:t>металлорежущее оборудование;</a:t>
            </a:r>
            <a:endParaRPr lang="ru-RU" dirty="0"/>
          </a:p>
          <a:p>
            <a:r>
              <a:rPr lang="ru-RU" dirty="0"/>
              <a:t>термические печи;</a:t>
            </a:r>
            <a:endParaRPr lang="ru-RU" dirty="0"/>
          </a:p>
          <a:p>
            <a:r>
              <a:rPr lang="ru-RU" dirty="0"/>
              <a:t>сдвижные ворота;</a:t>
            </a:r>
            <a:endParaRPr lang="ru-RU" dirty="0"/>
          </a:p>
          <a:p>
            <a:r>
              <a:rPr lang="ru-RU" dirty="0"/>
              <a:t>фуникулеры;</a:t>
            </a:r>
            <a:endParaRPr lang="ru-RU" dirty="0"/>
          </a:p>
          <a:p>
            <a:r>
              <a:rPr lang="ru-RU" dirty="0" err="1"/>
              <a:t>кранбалки</a:t>
            </a:r>
            <a:r>
              <a:rPr lang="ru-RU" dirty="0"/>
              <a:t>;</a:t>
            </a:r>
            <a:endParaRPr lang="ru-RU" dirty="0"/>
          </a:p>
          <a:p>
            <a:r>
              <a:rPr lang="ru-RU" dirty="0"/>
              <a:t>мостовые краны;</a:t>
            </a:r>
            <a:endParaRPr lang="ru-RU" dirty="0"/>
          </a:p>
          <a:p>
            <a:r>
              <a:rPr lang="ru-RU" dirty="0"/>
              <a:t>шахтные тележки;</a:t>
            </a:r>
            <a:endParaRPr lang="ru-RU" dirty="0"/>
          </a:p>
          <a:p>
            <a:r>
              <a:rPr lang="ru-RU" dirty="0"/>
              <a:t>сварочные автоматы;</a:t>
            </a:r>
            <a:endParaRPr lang="ru-RU" dirty="0"/>
          </a:p>
          <a:p>
            <a:r>
              <a:rPr lang="ru-RU" dirty="0"/>
              <a:t>промышленные роботы;</a:t>
            </a:r>
            <a:endParaRPr lang="ru-RU" dirty="0"/>
          </a:p>
          <a:p>
            <a:r>
              <a:rPr lang="ru-RU" dirty="0"/>
              <a:t>станки с ЧПУ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Данные для расчета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02786" y="1581257"/>
            <a:ext cx="5465618" cy="331118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Расчет реечной передачи производится посредством ряда формул, в которых используются данные: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dirty="0"/>
              <a:t>высота зуба;</a:t>
            </a:r>
            <a:endParaRPr lang="ru-RU" dirty="0"/>
          </a:p>
          <a:p>
            <a:r>
              <a:rPr lang="ru-RU" dirty="0"/>
              <a:t>его ширина по средней линии;</a:t>
            </a:r>
            <a:endParaRPr lang="ru-RU" dirty="0"/>
          </a:p>
          <a:p>
            <a:r>
              <a:rPr lang="ru-RU" dirty="0"/>
              <a:t>диаметр шестерни;</a:t>
            </a:r>
            <a:endParaRPr lang="ru-RU" dirty="0"/>
          </a:p>
          <a:p>
            <a:r>
              <a:rPr lang="ru-RU" dirty="0"/>
              <a:t>угол поворота при повороте на один зуб.</a:t>
            </a: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51395" y="1261782"/>
            <a:ext cx="61775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Прочностной расчет учитывает предельные допустимые значения и коэффициенты:</a:t>
            </a:r>
            <a:endParaRPr lang="ru-RU" sz="2400" dirty="0">
              <a:solidFill>
                <a:srgbClr val="C00000"/>
              </a:solidFill>
            </a:endParaRPr>
          </a:p>
          <a:p>
            <a:endParaRPr lang="ru-RU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напряжения изгиба;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угол наклона;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модуль зацепления;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перекрытие;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форму зубьев;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окружную силу.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234" y="220287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Преимущества и недостатки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9382" y="839585"/>
            <a:ext cx="4879571" cy="4946073"/>
          </a:xfrm>
        </p:spPr>
        <p:txBody>
          <a:bodyPr>
            <a:normAutofit fontScale="62500" lnSpcReduction="20000"/>
          </a:bodyPr>
          <a:lstStyle/>
          <a:p>
            <a:r>
              <a:rPr lang="ru-RU" sz="2800" b="1" dirty="0"/>
              <a:t>Недостатки</a:t>
            </a:r>
            <a:endParaRPr lang="ru-RU" sz="2800" b="1" dirty="0"/>
          </a:p>
          <a:p>
            <a:endParaRPr lang="ru-RU" sz="2800" dirty="0"/>
          </a:p>
          <a:p>
            <a:r>
              <a:rPr lang="ru-RU" sz="2800" dirty="0"/>
              <a:t>устаревшая технология;</a:t>
            </a:r>
            <a:endParaRPr lang="ru-RU" sz="2800" dirty="0"/>
          </a:p>
          <a:p>
            <a:r>
              <a:rPr lang="ru-RU" sz="2800" dirty="0"/>
              <a:t>большой люфт;</a:t>
            </a:r>
            <a:endParaRPr lang="ru-RU" sz="2800" dirty="0"/>
          </a:p>
          <a:p>
            <a:r>
              <a:rPr lang="ru-RU" sz="2800" dirty="0"/>
              <a:t>сильный шум;</a:t>
            </a:r>
            <a:endParaRPr lang="ru-RU" sz="2800" dirty="0"/>
          </a:p>
          <a:p>
            <a:r>
              <a:rPr lang="ru-RU" sz="2800" dirty="0"/>
              <a:t>маленькая точность перемещений;</a:t>
            </a:r>
            <a:endParaRPr lang="ru-RU" sz="2800" dirty="0"/>
          </a:p>
          <a:p>
            <a:r>
              <a:rPr lang="ru-RU" sz="2800" dirty="0"/>
              <a:t>большая погрешность на стыке реек;</a:t>
            </a:r>
            <a:endParaRPr lang="ru-RU" sz="2800" dirty="0"/>
          </a:p>
          <a:p>
            <a:r>
              <a:rPr lang="ru-RU" sz="2800" dirty="0"/>
              <a:t>требует высокой точности изготовления;</a:t>
            </a:r>
            <a:endParaRPr lang="ru-RU" sz="2800" dirty="0"/>
          </a:p>
          <a:p>
            <a:r>
              <a:rPr lang="ru-RU" sz="2800" dirty="0"/>
              <a:t>ручная сборка;</a:t>
            </a:r>
            <a:endParaRPr lang="ru-RU" sz="2800" dirty="0"/>
          </a:p>
          <a:p>
            <a:r>
              <a:rPr lang="ru-RU" sz="2800" dirty="0"/>
              <a:t>боится грязи;</a:t>
            </a:r>
            <a:endParaRPr lang="ru-RU" sz="2800" dirty="0"/>
          </a:p>
          <a:p>
            <a:r>
              <a:rPr lang="ru-RU" sz="2800" dirty="0"/>
              <a:t>низкая производительность;</a:t>
            </a:r>
            <a:endParaRPr lang="ru-RU" sz="2800" dirty="0"/>
          </a:p>
          <a:p>
            <a:r>
              <a:rPr lang="ru-RU" sz="2800" dirty="0"/>
              <a:t>ограничен спектр применения.</a:t>
            </a:r>
            <a:endParaRPr lang="ru-RU" sz="2800" dirty="0"/>
          </a:p>
          <a:p>
            <a:endParaRPr lang="ru-RU" dirty="0"/>
          </a:p>
        </p:txBody>
      </p:sp>
      <p:sp>
        <p:nvSpPr>
          <p:cNvPr id="6" name="Объект 2"/>
          <p:cNvSpPr txBox="1"/>
          <p:nvPr/>
        </p:nvSpPr>
        <p:spPr>
          <a:xfrm>
            <a:off x="6568872" y="922712"/>
            <a:ext cx="4339244" cy="4663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Достоинства</a:t>
            </a:r>
            <a:endParaRPr lang="ru-RU" b="1" dirty="0"/>
          </a:p>
          <a:p>
            <a:r>
              <a:rPr lang="ru-RU" dirty="0"/>
              <a:t>в этих механизмах наиболее удачно сочетаются динамические, нагрузочные и </a:t>
            </a:r>
            <a:r>
              <a:rPr lang="ru-RU" dirty="0" err="1"/>
              <a:t>точностные</a:t>
            </a:r>
            <a:r>
              <a:rPr lang="ru-RU" dirty="0"/>
              <a:t> характеристики</a:t>
            </a:r>
            <a:endParaRPr lang="ru-RU" dirty="0"/>
          </a:p>
          <a:p>
            <a:r>
              <a:rPr lang="ru-RU" dirty="0"/>
              <a:t>высокая надежность</a:t>
            </a:r>
            <a:endParaRPr lang="ru-RU" dirty="0"/>
          </a:p>
          <a:p>
            <a:r>
              <a:rPr lang="ru-RU" dirty="0"/>
              <a:t>удобство монтажа</a:t>
            </a:r>
            <a:endParaRPr lang="ru-RU" dirty="0"/>
          </a:p>
          <a:p>
            <a:r>
              <a:rPr lang="ru-RU" dirty="0"/>
              <a:t>простота конструкции</a:t>
            </a:r>
            <a:endParaRPr lang="ru-RU" dirty="0"/>
          </a:p>
          <a:p>
            <a:r>
              <a:rPr lang="ru-RU" dirty="0"/>
              <a:t>возможность перемещения чего-либо на неограниченное расстояние вдоль зубчатой рейки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просмотр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0</TotalTime>
  <Words>1999</Words>
  <Application>WPS Presentation</Application>
  <PresentationFormat>Широкоэкранный</PresentationFormat>
  <Paragraphs>79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SimSun</vt:lpstr>
      <vt:lpstr>Wingdings</vt:lpstr>
      <vt:lpstr>Impact</vt:lpstr>
      <vt:lpstr>Microsoft YaHei</vt:lpstr>
      <vt:lpstr>Arial Unicode MS</vt:lpstr>
      <vt:lpstr>Calibri</vt:lpstr>
      <vt:lpstr>Главное мероприятие</vt:lpstr>
      <vt:lpstr>Реечная передача </vt:lpstr>
      <vt:lpstr>Общая информация</vt:lpstr>
      <vt:lpstr>Общая информация</vt:lpstr>
      <vt:lpstr>Применение реечной передачи </vt:lpstr>
      <vt:lpstr>Данные для расчета </vt:lpstr>
      <vt:lpstr>Преимущества и недостатки </vt:lpstr>
      <vt:lpstr>Спасибо за просмотр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Реечная передача</dc:title>
  <dc:creator>артем Афанасьев</dc:creator>
  <cp:lastModifiedBy>Teacher</cp:lastModifiedBy>
  <cp:revision>9</cp:revision>
  <dcterms:created xsi:type="dcterms:W3CDTF">2021-03-25T17:47:00Z</dcterms:created>
  <dcterms:modified xsi:type="dcterms:W3CDTF">2022-12-30T09:08:48Z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B27671DB1FC74D97A82FED76057C0127</vt:lpwstr>
  </property>
  <property fmtid="{D5CDD505-2E9C-101B-9397-08002B2CF9AE}" pid="3" name="KSOProductBuildVer">
    <vt:lpwstr>1049-11.2.0.11440</vt:lpwstr>
  </property>
</Properties>
</file>