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0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tags" Target="tags/tag1.xml" /><Relationship Id="rId18" Type="http://schemas.openxmlformats.org/officeDocument/2006/relationships/presProps" Target="presProps.xml" /><Relationship Id="rId19" Type="http://schemas.openxmlformats.org/officeDocument/2006/relationships/viewProps" Target="viewProps.xml" /><Relationship Id="rId2" Type="http://schemas.openxmlformats.org/officeDocument/2006/relationships/slide" Target="slides/slide1.xml" /><Relationship Id="rId20" Type="http://schemas.openxmlformats.org/officeDocument/2006/relationships/theme" Target="theme/theme1.xml" /><Relationship Id="rId21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79125-1E50-443B-8ECB-AF7773DB5024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FA399-EE7D-4970-8B50-7281EA433E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854766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79125-1E50-443B-8ECB-AF7773DB5024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FA399-EE7D-4970-8B50-7281EA433E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69839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79125-1E50-443B-8ECB-AF7773DB5024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FA399-EE7D-4970-8B50-7281EA433E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890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2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3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695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600099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3039"/>
          </a:xfrm>
        </p:spPr>
      </p:pic>
    </p:spTree>
    <p:extLst>
      <p:ext uri="{BB962C8B-B14F-4D97-AF65-F5344CB8AC3E}">
        <p14:creationId xmlns:p14="http://schemas.microsoft.com/office/powerpoint/2010/main" val="1762272905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3039"/>
          </a:xfrm>
        </p:spPr>
      </p:pic>
    </p:spTree>
    <p:extLst>
      <p:ext uri="{BB962C8B-B14F-4D97-AF65-F5344CB8AC3E}">
        <p14:creationId xmlns:p14="http://schemas.microsoft.com/office/powerpoint/2010/main" val="3231918241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2" y="0"/>
            <a:ext cx="9145401" cy="6858000"/>
          </a:xfrm>
        </p:spPr>
      </p:pic>
    </p:spTree>
    <p:extLst>
      <p:ext uri="{BB962C8B-B14F-4D97-AF65-F5344CB8AC3E}">
        <p14:creationId xmlns:p14="http://schemas.microsoft.com/office/powerpoint/2010/main" val="3181423945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98" y="19870"/>
            <a:ext cx="9146198" cy="6838130"/>
          </a:xfrm>
        </p:spPr>
      </p:pic>
    </p:spTree>
    <p:extLst>
      <p:ext uri="{BB962C8B-B14F-4D97-AF65-F5344CB8AC3E}">
        <p14:creationId xmlns:p14="http://schemas.microsoft.com/office/powerpoint/2010/main" val="2309166351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888313963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28544569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606" y="0"/>
            <a:ext cx="9159605" cy="6858000"/>
          </a:xfrm>
        </p:spPr>
      </p:pic>
    </p:spTree>
    <p:extLst>
      <p:ext uri="{BB962C8B-B14F-4D97-AF65-F5344CB8AC3E}">
        <p14:creationId xmlns:p14="http://schemas.microsoft.com/office/powerpoint/2010/main" val="1112466702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85" y="0"/>
            <a:ext cx="9149385" cy="6858000"/>
          </a:xfrm>
        </p:spPr>
      </p:pic>
    </p:spTree>
    <p:extLst>
      <p:ext uri="{BB962C8B-B14F-4D97-AF65-F5344CB8AC3E}">
        <p14:creationId xmlns:p14="http://schemas.microsoft.com/office/powerpoint/2010/main" val="3576189844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40"/>
            <a:ext cx="9144000" cy="6853460"/>
          </a:xfrm>
        </p:spPr>
      </p:pic>
    </p:spTree>
    <p:extLst>
      <p:ext uri="{BB962C8B-B14F-4D97-AF65-F5344CB8AC3E}">
        <p14:creationId xmlns:p14="http://schemas.microsoft.com/office/powerpoint/2010/main" val="3020511744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556126049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671" cy="6858000"/>
          </a:xfrm>
        </p:spPr>
      </p:pic>
    </p:spTree>
    <p:extLst>
      <p:ext uri="{BB962C8B-B14F-4D97-AF65-F5344CB8AC3E}">
        <p14:creationId xmlns:p14="http://schemas.microsoft.com/office/powerpoint/2010/main" val="3375188686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10"/>
            <a:ext cx="9144000" cy="6853790"/>
          </a:xfrm>
        </p:spPr>
      </p:pic>
    </p:spTree>
    <p:extLst>
      <p:ext uri="{BB962C8B-B14F-4D97-AF65-F5344CB8AC3E}">
        <p14:creationId xmlns:p14="http://schemas.microsoft.com/office/powerpoint/2010/main" val="158034227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301166810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008"/>
            <a:ext cx="9144000" cy="6837992"/>
          </a:xfrm>
        </p:spPr>
      </p:pic>
    </p:spTree>
    <p:extLst>
      <p:ext uri="{BB962C8B-B14F-4D97-AF65-F5344CB8AC3E}">
        <p14:creationId xmlns:p14="http://schemas.microsoft.com/office/powerpoint/2010/main" val="1723484991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15</Slides>
  <Notes>0</Notes>
  <TotalTime>21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baseType="lpstr" size="18">
      <vt:lpstr>Arial</vt:lpstr>
      <vt:lpstr>Calibri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лилия</dc:creator>
  <cp:lastModifiedBy>лилия</cp:lastModifiedBy>
  <cp:revision>3</cp:revision>
  <dcterms:created xsi:type="dcterms:W3CDTF">2022-12-28T20:57:35Z</dcterms:created>
  <dcterms:modified xsi:type="dcterms:W3CDTF">2022-12-30T09:15:00Z</dcterms:modified>
</cp:coreProperties>
</file>