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5" r:id="rId13"/>
    <p:sldId id="261" r:id="rId14"/>
    <p:sldId id="262" r:id="rId15"/>
    <p:sldId id="263" r:id="rId16"/>
    <p:sldId id="264" r:id="rId17"/>
    <p:sldId id="265" r:id="rId18"/>
    <p:sldId id="266" r:id="rId19"/>
    <p:sldId id="280" r:id="rId20"/>
    <p:sldId id="281" r:id="rId21"/>
    <p:sldId id="282" r:id="rId22"/>
    <p:sldId id="284" r:id="rId23"/>
    <p:sldId id="267" r:id="rId24"/>
    <p:sldId id="268" r:id="rId25"/>
    <p:sldId id="269" r:id="rId26"/>
    <p:sldId id="270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044AE8C-B01A-4914-AA57-44EACB2351C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81382C7-0589-4D1B-A720-CE9A3718ED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836712"/>
            <a:ext cx="65527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Урок-</a:t>
            </a:r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квест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«Путешествие по сказке 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«Двенадцать месяцев»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6812124_d3662bb57fdfa8a4d23c524749968796.jpg"/>
          <p:cNvPicPr>
            <a:picLocks noGrp="1" noChangeAspect="1"/>
          </p:cNvPicPr>
          <p:nvPr>
            <p:ph idx="1"/>
          </p:nvPr>
        </p:nvPicPr>
        <p:blipFill>
          <a:blip r:embed="rId2"/>
          <a:srcRect b="2955"/>
          <a:stretch>
            <a:fillRect/>
          </a:stretch>
        </p:blipFill>
        <p:spPr>
          <a:xfrm>
            <a:off x="2214546" y="784967"/>
            <a:ext cx="5715040" cy="6073033"/>
          </a:xfrm>
        </p:spPr>
      </p:pic>
      <p:sp>
        <p:nvSpPr>
          <p:cNvPr id="6" name="TextBox 5"/>
          <p:cNvSpPr txBox="1"/>
          <p:nvPr/>
        </p:nvSpPr>
        <p:spPr>
          <a:xfrm>
            <a:off x="2714612" y="142852"/>
            <a:ext cx="5072098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Ключ: 5, 16, 2, 18, 16, 20, 1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857364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Слово:</a:t>
            </a: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8000" b="1" dirty="0" smtClean="0"/>
              <a:t>ДОБРОТА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Однокоренные слова: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1714488"/>
            <a:ext cx="55007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Доброта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Добродушный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Доброжелатель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Добряк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Доброволец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Подобреть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5995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92958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>ЗАДАНИЕ: подберите эпитеты, характеризующие: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28662" y="1898025"/>
            <a:ext cx="785818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Королеву-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__________________________________________________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Профессора-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________________________________________________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Падчерицу-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_________________________________________________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Старуху-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___________________________________________________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Дочку-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_____________________________________________________</a:t>
            </a: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Эпитеты: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грубая, капризная, послушная,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своенравная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злая, завистливая, уступчивый,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добрая, скромная, жадная, вежливый, ленивая, терпеливый.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85728"/>
            <a:ext cx="3857652" cy="494031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Капризная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Своенравная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Ленивая</a:t>
            </a:r>
            <a:endParaRPr lang="ru-RU" sz="4400" dirty="0"/>
          </a:p>
        </p:txBody>
      </p:sp>
      <p:pic>
        <p:nvPicPr>
          <p:cNvPr id="5" name="Содержимое 4" descr="королева.jpg"/>
          <p:cNvPicPr>
            <a:picLocks noGrp="1" noChangeAspect="1"/>
          </p:cNvPicPr>
          <p:nvPr>
            <p:ph idx="1"/>
          </p:nvPr>
        </p:nvPicPr>
        <p:blipFill>
          <a:blip r:embed="rId2"/>
          <a:srcRect r="27002"/>
          <a:stretch>
            <a:fillRect/>
          </a:stretch>
        </p:blipFill>
        <p:spPr>
          <a:xfrm>
            <a:off x="1214414" y="571480"/>
            <a:ext cx="4071966" cy="4319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0"/>
            <a:ext cx="3357586" cy="5286412"/>
          </a:xfrm>
        </p:spPr>
        <p:txBody>
          <a:bodyPr/>
          <a:lstStyle/>
          <a:p>
            <a:r>
              <a:rPr lang="ru-RU" dirty="0" smtClean="0"/>
              <a:t>Уступчивый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Вежливый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Терпеливый</a:t>
            </a:r>
            <a:endParaRPr lang="ru-RU" dirty="0"/>
          </a:p>
        </p:txBody>
      </p:sp>
      <p:pic>
        <p:nvPicPr>
          <p:cNvPr id="4" name="Содержимое 3" descr="профессор.jpg"/>
          <p:cNvPicPr>
            <a:picLocks noGrp="1" noChangeAspect="1"/>
          </p:cNvPicPr>
          <p:nvPr>
            <p:ph idx="1"/>
          </p:nvPr>
        </p:nvPicPr>
        <p:blipFill>
          <a:blip r:embed="rId2"/>
          <a:srcRect l="7616"/>
          <a:stretch>
            <a:fillRect/>
          </a:stretch>
        </p:blipFill>
        <p:spPr>
          <a:xfrm>
            <a:off x="1214414" y="642918"/>
            <a:ext cx="4572032" cy="3800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3882" y="142852"/>
            <a:ext cx="3290118" cy="4797436"/>
          </a:xfrm>
        </p:spPr>
        <p:txBody>
          <a:bodyPr/>
          <a:lstStyle/>
          <a:p>
            <a:r>
              <a:rPr lang="ru-RU" dirty="0" smtClean="0"/>
              <a:t>Послушная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Добрая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Скромная</a:t>
            </a:r>
            <a:endParaRPr lang="ru-RU" dirty="0"/>
          </a:p>
        </p:txBody>
      </p:sp>
      <p:pic>
        <p:nvPicPr>
          <p:cNvPr id="4" name="Содержимое 3" descr="падчериц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857232"/>
            <a:ext cx="4500594" cy="3300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142852"/>
            <a:ext cx="2147110" cy="5440378"/>
          </a:xfrm>
        </p:spPr>
        <p:txBody>
          <a:bodyPr/>
          <a:lstStyle/>
          <a:p>
            <a:r>
              <a:rPr lang="ru-RU" dirty="0" smtClean="0"/>
              <a:t>Грубая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Злая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Жадная</a:t>
            </a:r>
            <a:endParaRPr lang="ru-RU" dirty="0"/>
          </a:p>
        </p:txBody>
      </p:sp>
      <p:pic>
        <p:nvPicPr>
          <p:cNvPr id="5" name="Содержимое 4" descr="246687-44d8a-92692083-m750x740-u49d65.jpg"/>
          <p:cNvPicPr>
            <a:picLocks noGrp="1" noChangeAspect="1"/>
          </p:cNvPicPr>
          <p:nvPr>
            <p:ph idx="1"/>
          </p:nvPr>
        </p:nvPicPr>
        <p:blipFill>
          <a:blip r:embed="rId2"/>
          <a:srcRect l="45041" r="4042"/>
          <a:stretch>
            <a:fillRect/>
          </a:stretch>
        </p:blipFill>
        <p:spPr>
          <a:xfrm>
            <a:off x="1500166" y="500042"/>
            <a:ext cx="3357586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274638"/>
            <a:ext cx="3357554" cy="5226064"/>
          </a:xfrm>
        </p:spPr>
        <p:txBody>
          <a:bodyPr/>
          <a:lstStyle/>
          <a:p>
            <a:r>
              <a:rPr lang="ru-RU" dirty="0" smtClean="0"/>
              <a:t>Грубая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Завистливая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Ленивая</a:t>
            </a:r>
            <a:endParaRPr lang="ru-RU" dirty="0"/>
          </a:p>
        </p:txBody>
      </p:sp>
      <p:pic>
        <p:nvPicPr>
          <p:cNvPr id="4" name="Содержимое 3" descr="дочка.png"/>
          <p:cNvPicPr>
            <a:picLocks noGrp="1" noChangeAspect="1"/>
          </p:cNvPicPr>
          <p:nvPr>
            <p:ph idx="1"/>
          </p:nvPr>
        </p:nvPicPr>
        <p:blipFill>
          <a:blip r:embed="rId2"/>
          <a:srcRect l="28149" r="6002"/>
          <a:stretch>
            <a:fillRect/>
          </a:stretch>
        </p:blipFill>
        <p:spPr>
          <a:xfrm>
            <a:off x="1428728" y="428604"/>
            <a:ext cx="4214842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14290"/>
            <a:ext cx="7498080" cy="1143000"/>
          </a:xfrm>
        </p:spPr>
        <p:txBody>
          <a:bodyPr/>
          <a:lstStyle/>
          <a:p>
            <a:r>
              <a:rPr lang="ru-RU" b="1" dirty="0" smtClean="0"/>
              <a:t>Осетинская пословица: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3071810"/>
            <a:ext cx="15628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добро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1643050"/>
            <a:ext cx="21226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запомни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2071678"/>
            <a:ext cx="13019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а зло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5214950"/>
            <a:ext cx="16911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забудь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113387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142852"/>
            <a:ext cx="5429288" cy="65475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0"/>
            <a:ext cx="7498080" cy="1143000"/>
          </a:xfrm>
        </p:spPr>
        <p:txBody>
          <a:bodyPr/>
          <a:lstStyle/>
          <a:p>
            <a:r>
              <a:rPr lang="ru-RU" b="1" dirty="0" smtClean="0"/>
              <a:t>Русская пословица: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5000636"/>
            <a:ext cx="15520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жизнь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1571612"/>
            <a:ext cx="1251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дана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2928934"/>
            <a:ext cx="7088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на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3857628"/>
            <a:ext cx="18770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добрые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1643050"/>
            <a:ext cx="12386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дела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0"/>
            <a:ext cx="7498080" cy="1143000"/>
          </a:xfrm>
        </p:spPr>
        <p:txBody>
          <a:bodyPr/>
          <a:lstStyle/>
          <a:p>
            <a:r>
              <a:rPr lang="ru-RU" b="1" dirty="0" smtClean="0"/>
              <a:t>Английская пословица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43702" y="1500174"/>
            <a:ext cx="18498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не будь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4000504"/>
            <a:ext cx="24108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побежден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5072074"/>
            <a:ext cx="12731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злом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1928802"/>
            <a:ext cx="28750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а побеждай 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786058"/>
            <a:ext cx="9476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зло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3500438"/>
            <a:ext cx="18882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добром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Однокоренные слова: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1714488"/>
            <a:ext cx="55007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Доброта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Добродушный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Доброжелатель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Добряк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Доброволец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Подобреть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6151_pre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071546"/>
            <a:ext cx="3143272" cy="37419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429124" y="1000108"/>
            <a:ext cx="457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</a:rPr>
              <a:t>«Эта сказка заставляет поверить в то, что чудеса обязательно случаются в жизни, что только захоти, только будь хорошим, чистым, честным – и зацветут для тебя подснежники в январе и будешь ты счастлив…»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29488" y="550070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М. И. Алигер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14290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/>
              <a:t>Игра «Найди лишнее»</a:t>
            </a:r>
            <a:endParaRPr lang="ru-RU" b="1" dirty="0"/>
          </a:p>
        </p:txBody>
      </p:sp>
      <p:pic>
        <p:nvPicPr>
          <p:cNvPr id="4" name="Содержимое 3" descr="5-1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857232"/>
            <a:ext cx="3214710" cy="2857520"/>
          </a:xfrm>
        </p:spPr>
      </p:pic>
      <p:pic>
        <p:nvPicPr>
          <p:cNvPr id="6" name="Рисунок 5" descr="131732566_pdddlyadetej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857232"/>
            <a:ext cx="3214710" cy="2842480"/>
          </a:xfrm>
          <a:prstGeom prst="rect">
            <a:avLst/>
          </a:prstGeom>
        </p:spPr>
      </p:pic>
      <p:pic>
        <p:nvPicPr>
          <p:cNvPr id="7" name="Рисунок 6" descr="hello_html_m37e1cabe.jpg"/>
          <p:cNvPicPr>
            <a:picLocks noChangeAspect="1"/>
          </p:cNvPicPr>
          <p:nvPr/>
        </p:nvPicPr>
        <p:blipFill>
          <a:blip r:embed="rId4"/>
          <a:srcRect l="6897" r="5172"/>
          <a:stretch>
            <a:fillRect/>
          </a:stretch>
        </p:blipFill>
        <p:spPr>
          <a:xfrm>
            <a:off x="1500166" y="3857628"/>
            <a:ext cx="3286148" cy="2759275"/>
          </a:xfrm>
          <a:prstGeom prst="rect">
            <a:avLst/>
          </a:prstGeom>
        </p:spPr>
      </p:pic>
      <p:pic>
        <p:nvPicPr>
          <p:cNvPr id="8" name="Рисунок 7" descr="hello_html_2276ead3.jpg"/>
          <p:cNvPicPr>
            <a:picLocks noChangeAspect="1"/>
          </p:cNvPicPr>
          <p:nvPr/>
        </p:nvPicPr>
        <p:blipFill>
          <a:blip r:embed="rId5"/>
          <a:srcRect l="7720" r="4044"/>
          <a:stretch>
            <a:fillRect/>
          </a:stretch>
        </p:blipFill>
        <p:spPr>
          <a:xfrm>
            <a:off x="5000628" y="3857628"/>
            <a:ext cx="3286148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-14290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/>
              <a:t>Игра «Найди лишнее»</a:t>
            </a:r>
            <a:endParaRPr lang="ru-RU" dirty="0"/>
          </a:p>
        </p:txBody>
      </p:sp>
      <p:pic>
        <p:nvPicPr>
          <p:cNvPr id="4" name="Содержимое 3" descr="1528555_2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857232"/>
            <a:ext cx="3524274" cy="2786082"/>
          </a:xfrm>
        </p:spPr>
      </p:pic>
      <p:pic>
        <p:nvPicPr>
          <p:cNvPr id="5" name="Рисунок 4" descr="оо.jpg"/>
          <p:cNvPicPr>
            <a:picLocks noChangeAspect="1"/>
          </p:cNvPicPr>
          <p:nvPr/>
        </p:nvPicPr>
        <p:blipFill>
          <a:blip r:embed="rId3"/>
          <a:srcRect l="12500" r="12500"/>
          <a:stretch>
            <a:fillRect/>
          </a:stretch>
        </p:blipFill>
        <p:spPr>
          <a:xfrm>
            <a:off x="4929190" y="3786190"/>
            <a:ext cx="3619551" cy="2857520"/>
          </a:xfrm>
          <a:prstGeom prst="rect">
            <a:avLst/>
          </a:prstGeom>
        </p:spPr>
      </p:pic>
      <p:pic>
        <p:nvPicPr>
          <p:cNvPr id="6" name="Рисунок 5" descr="фф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785794"/>
            <a:ext cx="3143272" cy="2928958"/>
          </a:xfrm>
          <a:prstGeom prst="rect">
            <a:avLst/>
          </a:prstGeom>
        </p:spPr>
      </p:pic>
      <p:pic>
        <p:nvPicPr>
          <p:cNvPr id="7" name="Рисунок 6" descr="hello_html_m7f13fd30.jpg"/>
          <p:cNvPicPr>
            <a:picLocks noChangeAspect="1"/>
          </p:cNvPicPr>
          <p:nvPr/>
        </p:nvPicPr>
        <p:blipFill>
          <a:blip r:embed="rId5"/>
          <a:srcRect t="7406" b="3138"/>
          <a:stretch>
            <a:fillRect/>
          </a:stretch>
        </p:blipFill>
        <p:spPr>
          <a:xfrm>
            <a:off x="1357290" y="3714752"/>
            <a:ext cx="3357586" cy="30003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-214338"/>
            <a:ext cx="7498080" cy="1143000"/>
          </a:xfrm>
        </p:spPr>
        <p:txBody>
          <a:bodyPr/>
          <a:lstStyle/>
          <a:p>
            <a:r>
              <a:rPr lang="ru-RU" b="1" dirty="0" smtClean="0"/>
              <a:t>Игра «Найди лишнее»</a:t>
            </a:r>
            <a:endParaRPr lang="ru-RU" dirty="0"/>
          </a:p>
        </p:txBody>
      </p:sp>
      <p:pic>
        <p:nvPicPr>
          <p:cNvPr id="4" name="Содержимое 3" descr="457ea4ac253860491831e418d7400fb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4000504"/>
            <a:ext cx="3286148" cy="2607487"/>
          </a:xfrm>
        </p:spPr>
      </p:pic>
      <p:pic>
        <p:nvPicPr>
          <p:cNvPr id="5" name="Рисунок 4" descr="з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857232"/>
            <a:ext cx="3143272" cy="3000396"/>
          </a:xfrm>
          <a:prstGeom prst="rect">
            <a:avLst/>
          </a:prstGeom>
        </p:spPr>
      </p:pic>
      <p:pic>
        <p:nvPicPr>
          <p:cNvPr id="6" name="Рисунок 5" descr="da374a9eaa33b6b764d7dec77cda3a99.jpg"/>
          <p:cNvPicPr>
            <a:picLocks noChangeAspect="1"/>
          </p:cNvPicPr>
          <p:nvPr/>
        </p:nvPicPr>
        <p:blipFill>
          <a:blip r:embed="rId4"/>
          <a:srcRect t="6091" b="7087"/>
          <a:stretch>
            <a:fillRect/>
          </a:stretch>
        </p:blipFill>
        <p:spPr>
          <a:xfrm>
            <a:off x="1571604" y="3500438"/>
            <a:ext cx="3153001" cy="3143272"/>
          </a:xfrm>
          <a:prstGeom prst="rect">
            <a:avLst/>
          </a:prstGeom>
        </p:spPr>
      </p:pic>
      <p:pic>
        <p:nvPicPr>
          <p:cNvPr id="7" name="Рисунок 6" descr="х.jpg"/>
          <p:cNvPicPr>
            <a:picLocks noChangeAspect="1"/>
          </p:cNvPicPr>
          <p:nvPr/>
        </p:nvPicPr>
        <p:blipFill>
          <a:blip r:embed="rId5"/>
          <a:srcRect l="7026" r="5152"/>
          <a:stretch>
            <a:fillRect/>
          </a:stretch>
        </p:blipFill>
        <p:spPr>
          <a:xfrm>
            <a:off x="1428728" y="642918"/>
            <a:ext cx="35719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/>
              <a:t>Пьеса</a:t>
            </a:r>
            <a:br>
              <a:rPr lang="ru-RU" sz="4800" b="1" dirty="0" smtClean="0"/>
            </a:br>
            <a:r>
              <a:rPr lang="ru-RU" sz="4800" b="1" dirty="0" smtClean="0"/>
              <a:t>Особенности пьесы:</a:t>
            </a:r>
            <a:endParaRPr lang="ru-RU" sz="4800" b="1" dirty="0"/>
          </a:p>
        </p:txBody>
      </p:sp>
      <p:sp>
        <p:nvSpPr>
          <p:cNvPr id="4" name="Овал 3"/>
          <p:cNvSpPr/>
          <p:nvPr/>
        </p:nvSpPr>
        <p:spPr>
          <a:xfrm>
            <a:off x="1000100" y="1785926"/>
            <a:ext cx="2500330" cy="164307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1. Афиша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071670" y="3357562"/>
            <a:ext cx="2786082" cy="185738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2. Диалоги и монологи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00628" y="3357562"/>
            <a:ext cx="2928958" cy="192882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3. Авторские замечания (ремарки)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500826" y="1785926"/>
            <a:ext cx="2643174" cy="171451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4. Написана для постановки на сцене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 rot="10800000" flipV="1">
            <a:off x="3500430" y="1714488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357818" y="1714488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H="1">
            <a:off x="4500562" y="2071678"/>
            <a:ext cx="1500198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3500430" y="2285992"/>
            <a:ext cx="1571636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-285776"/>
            <a:ext cx="8351366" cy="451168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 1 вопрос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Что такое сказка – пьеса?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29454" y="5500702"/>
            <a:ext cx="2214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5 баллов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56546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2 вопрос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/>
              <a:t>Кто лишний?</a:t>
            </a:r>
            <a:br>
              <a:rPr lang="ru-RU" sz="53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2357430"/>
            <a:ext cx="61436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4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Королева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4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Мачеха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4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Дед Мороз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4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Падчерица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86512" y="5786454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16 баллов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1428784"/>
            <a:ext cx="7498080" cy="5368940"/>
          </a:xfrm>
        </p:spPr>
        <p:txBody>
          <a:bodyPr/>
          <a:lstStyle/>
          <a:p>
            <a:pPr algn="ctr"/>
            <a:r>
              <a:rPr lang="ru-RU" sz="3200" b="1" dirty="0" smtClean="0"/>
              <a:t>3 вопрос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Для чего мачеха отправляет падчерицу в лес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3000372"/>
            <a:ext cx="68580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44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Нарубить дров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44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Собрать ягод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44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Собрать ромашки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44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Собрать подснежники</a:t>
            </a:r>
            <a:endParaRPr lang="ru-RU" sz="44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2232" y="6000768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2 балла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20" y="-1071594"/>
            <a:ext cx="7858180" cy="5440378"/>
          </a:xfrm>
        </p:spPr>
        <p:txBody>
          <a:bodyPr/>
          <a:lstStyle/>
          <a:p>
            <a:pPr algn="ctr"/>
            <a:r>
              <a:rPr lang="ru-RU" sz="3600" b="1" dirty="0" smtClean="0"/>
              <a:t>4 вопрос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Кто из персонажей сказки читает следующее стихотворение: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3143248"/>
            <a:ext cx="5786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«Травка зеленеет,</a:t>
            </a:r>
          </a:p>
          <a:p>
            <a:r>
              <a:rPr lang="ru-RU" sz="40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Солнышко блестит,</a:t>
            </a:r>
          </a:p>
          <a:p>
            <a:r>
              <a:rPr lang="ru-RU" sz="40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Ласточка с весною</a:t>
            </a:r>
          </a:p>
          <a:p>
            <a:r>
              <a:rPr lang="ru-RU" sz="40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В сени к нам летит!»</a:t>
            </a:r>
            <a:endParaRPr lang="ru-RU" sz="40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388" y="6000768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18 баллов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142900"/>
            <a:ext cx="7498080" cy="536894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5 вопрос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Какое животное помогает падчерице не замерзнуть в лесу?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72198" y="6000768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16 баллов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571528"/>
            <a:ext cx="7498080" cy="58690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6 вопрос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800" b="1" dirty="0" smtClean="0"/>
              <a:t>Что обещает Королева тому, кто принесет ей корзину подснежников?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00760" y="5857892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20 баллов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500090"/>
            <a:ext cx="7498080" cy="558325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7 вопрос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Каким словом Королева подписывает приказ, решая судьбу человека?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715140" y="5786454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1 балл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652</TotalTime>
  <Words>265</Words>
  <Application>Microsoft Office PowerPoint</Application>
  <PresentationFormat>Экран (4:3)</PresentationFormat>
  <Paragraphs>90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Презентация PowerPoint</vt:lpstr>
      <vt:lpstr>Презентация PowerPoint</vt:lpstr>
      <vt:lpstr>  1 вопрос   Что такое сказка – пьеса?</vt:lpstr>
      <vt:lpstr>2 вопрос  Кто лишний?      </vt:lpstr>
      <vt:lpstr>3 вопрос  Для чего мачеха отправляет падчерицу в лес?</vt:lpstr>
      <vt:lpstr>4 вопрос  Кто из персонажей сказки читает следующее стихотворение:</vt:lpstr>
      <vt:lpstr>5 вопрос   Какое животное помогает падчерице не замерзнуть в лесу?</vt:lpstr>
      <vt:lpstr>6 вопрос   Что обещает Королева тому, кто принесет ей корзину подснежников?</vt:lpstr>
      <vt:lpstr>7 вопрос  Каким словом Королева подписывает приказ, решая судьбу человека?</vt:lpstr>
      <vt:lpstr>Презентация PowerPoint</vt:lpstr>
      <vt:lpstr>Слово:  ДОБРОТА</vt:lpstr>
      <vt:lpstr>Однокоренные слова:</vt:lpstr>
      <vt:lpstr>ЗАДАНИЕ: подберите эпитеты, характеризующие:  </vt:lpstr>
      <vt:lpstr>Капризная  Своенравная  Ленивая</vt:lpstr>
      <vt:lpstr>Уступчивый  Вежливый  Терпеливый</vt:lpstr>
      <vt:lpstr>Послушная  Добрая  Скромная</vt:lpstr>
      <vt:lpstr>Грубая  Злая  Жадная</vt:lpstr>
      <vt:lpstr>Грубая  Завистливая  Ленивая</vt:lpstr>
      <vt:lpstr>Осетинская пословица:</vt:lpstr>
      <vt:lpstr>Русская пословица:</vt:lpstr>
      <vt:lpstr>Английская пословица</vt:lpstr>
      <vt:lpstr>Однокоренные слова:</vt:lpstr>
      <vt:lpstr>Презентация PowerPoint</vt:lpstr>
      <vt:lpstr>Игра «Найди лишнее»</vt:lpstr>
      <vt:lpstr>Игра «Найди лишнее»</vt:lpstr>
      <vt:lpstr>Игра «Найди лишнее»</vt:lpstr>
      <vt:lpstr>Пьеса Особенности пьесы: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Алина</cp:lastModifiedBy>
  <cp:revision>40</cp:revision>
  <dcterms:created xsi:type="dcterms:W3CDTF">2022-03-01T08:36:24Z</dcterms:created>
  <dcterms:modified xsi:type="dcterms:W3CDTF">2022-12-30T10:00:42Z</dcterms:modified>
</cp:coreProperties>
</file>