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59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348880"/>
            <a:ext cx="6552728" cy="2062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Аэробика с большой буквы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1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678"/>
            <a:ext cx="9144000" cy="607221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аэробики.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548680"/>
            <a:ext cx="9143999" cy="194421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 </a:t>
            </a:r>
            <a:r>
              <a:rPr lang="ru-RU" sz="2400" b="1" dirty="0">
                <a:solidFill>
                  <a:schemeClr val="tx1"/>
                </a:solidFill>
              </a:rPr>
              <a:t>В настоящее время фитнес-аэробика, как вид спорта, завоевала огромную популярность и получила широкое распространение среди различных слоев населения как за рубежом, так и в нашей </a:t>
            </a:r>
            <a:r>
              <a:rPr lang="ru-RU" sz="2400" b="1" dirty="0" smtClean="0">
                <a:solidFill>
                  <a:schemeClr val="tx1"/>
                </a:solidFill>
              </a:rPr>
              <a:t>стране.</a:t>
            </a:r>
          </a:p>
          <a:p>
            <a:endParaRPr lang="ru-RU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44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530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9174" y="-388"/>
            <a:ext cx="4314825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аэробики.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" y="0"/>
            <a:ext cx="4932042" cy="685799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С 2006 года в России фитнес-аэробика была официально признана самостоятельным видом спорта и включена во Всероссийский реестр видов спорта (ВРВС), в соответствии с Единой всероссийской спортивной классификацией (ЕВСК) присваиваются спортивные разряды до «Кандидата в мастера спорта» включительно. В нашей стране ежегодно проводятся чемпионаты и Кубки по фитнес-аэробике </a:t>
            </a:r>
            <a:r>
              <a:rPr lang="ru-RU" sz="2000" b="1" dirty="0" smtClean="0">
                <a:solidFill>
                  <a:schemeClr val="tx1"/>
                </a:solidFill>
              </a:rPr>
              <a:t>среди спортсменов всех возрастов. В </a:t>
            </a:r>
            <a:r>
              <a:rPr lang="ru-RU" sz="2000" b="1" dirty="0">
                <a:solidFill>
                  <a:schemeClr val="tx1"/>
                </a:solidFill>
              </a:rPr>
              <a:t>финальных стартах принимает участие свыше 140 команд различных возрастов, т.е. более 1500 спортсменов</a:t>
            </a:r>
            <a:r>
              <a:rPr lang="ru-RU" sz="24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17216"/>
            <a:ext cx="4211959" cy="561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615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ru-RU" dirty="0" smtClean="0"/>
              <a:t>Актуальность аэробики.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4006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Количество спортсменов (разных возрастов), занимающихся в спортивных секциях ДЮСШ, клубах, общеобразовательных школах и ВУЗах во всех регионах России растет год от года. Таким образом, широкое распространение фитнес-аэробики в мире</a:t>
            </a:r>
            <a:r>
              <a:rPr lang="ru-RU" b="1" dirty="0">
                <a:solidFill>
                  <a:schemeClr val="tx1"/>
                </a:solidFill>
              </a:rPr>
              <a:t>, распространение среди различных слоев населения в России, ее доступность, массовость, популярность подчеркивают высокую социальную значимость данного вида спорта как мощного средства оздоровления </a:t>
            </a:r>
            <a:r>
              <a:rPr lang="ru-RU" b="1" dirty="0" smtClean="0">
                <a:solidFill>
                  <a:schemeClr val="tx1"/>
                </a:solidFill>
              </a:rPr>
              <a:t>страны. </a:t>
            </a:r>
            <a:endParaRPr lang="ru-RU" sz="2400" b="1" dirty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8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23169" cy="17569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понятия в Аэробике.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67" y="0"/>
            <a:ext cx="4920831" cy="189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79058" y="1700808"/>
            <a:ext cx="92230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/>
              <a:t>Кинезиология</a:t>
            </a:r>
            <a:r>
              <a:rPr lang="ru-RU" sz="2400" b="1" dirty="0" smtClean="0"/>
              <a:t> </a:t>
            </a:r>
            <a:r>
              <a:rPr lang="ru-RU" sz="2400" b="1" dirty="0"/>
              <a:t>— это наука о движении человека и животных, основанная на понимании </a:t>
            </a:r>
            <a:r>
              <a:rPr lang="ru-RU" sz="2400" b="1" dirty="0"/>
              <a:t> целенаправленного движения человека как результата сложнейшего взаимодействия элементов многозвенного мобильного объекта, каким является его тело, с окружающей средой, управляемого необычайно гибкой системой, способной в реальном масштабе времени собирать информацию о текущем состоянии всего объекта и его активных элементов, оценивать ее и формировать управляющие сигналы, исполняемые с точностью и быстродействием, необходимым для получения совершенного конечного результата — перемещения в пространстве  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1502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5832648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Движения человека во многом зависят от того , каково строение его тела и каковы его свойства.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Компоненты организма человека, которые непосредственно участвуют в осуществлении движения , называются </a:t>
            </a:r>
            <a:r>
              <a:rPr lang="ru-RU" b="1" u="sng" dirty="0" smtClean="0">
                <a:solidFill>
                  <a:schemeClr val="tx1"/>
                </a:solidFill>
              </a:rPr>
              <a:t>двигательной системой.</a:t>
            </a:r>
            <a:r>
              <a:rPr lang="ru-RU" b="1" u="sng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Двигательный аппарат состоит из звеньев. </a:t>
            </a:r>
            <a:r>
              <a:rPr lang="ru-RU" b="1" u="sng" dirty="0" smtClean="0">
                <a:solidFill>
                  <a:schemeClr val="tx1"/>
                </a:solidFill>
              </a:rPr>
              <a:t>Звеном </a:t>
            </a:r>
            <a:r>
              <a:rPr lang="ru-RU" b="1" dirty="0" smtClean="0">
                <a:solidFill>
                  <a:schemeClr val="tx1"/>
                </a:solidFill>
              </a:rPr>
              <a:t>называется часть тела расположенная между двумя соседними суставами или между двумя между суставом и дистальным концом. Например, звеньями являются; кисть, предплечье, плечо и т.д. Звенья тела представляют собой своеобразные рычаги и маятники. Описание движения человека связано с использованием таких понятий ,как положение ,скорость и ускорение, которое относятся к кинематическим характеристикам, описывающим внешнюю картину движения.</a:t>
            </a:r>
            <a:endParaRPr lang="ru-RU" b="1" u="sng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93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</TotalTime>
  <Words>374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Аэробика с большой буквы.</vt:lpstr>
      <vt:lpstr>Актуальность аэробики.</vt:lpstr>
      <vt:lpstr>Актуальность аэробики.</vt:lpstr>
      <vt:lpstr>Актуальность аэробики.</vt:lpstr>
      <vt:lpstr>Основные понятия в Аэробике.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Аэробика с большой буквы.</dc:title>
  <dc:creator>user</dc:creator>
  <cp:lastModifiedBy>user</cp:lastModifiedBy>
  <cp:revision>8</cp:revision>
  <dcterms:created xsi:type="dcterms:W3CDTF">2022-12-23T07:53:08Z</dcterms:created>
  <dcterms:modified xsi:type="dcterms:W3CDTF">2022-12-29T08:21:36Z</dcterms:modified>
</cp:coreProperties>
</file>