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59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29.12.2022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Волейбол играючи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Эстафеты с элементами волейбола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63163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04664"/>
            <a:ext cx="8892480" cy="5976664"/>
          </a:xfrm>
        </p:spPr>
        <p:txBody>
          <a:bodyPr>
            <a:noAutofit/>
          </a:bodyPr>
          <a:lstStyle/>
          <a:p>
            <a:pPr indent="0" algn="ctr">
              <a:buNone/>
            </a:pP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Самым сложным моментом в организации волейбольных эстафет является формирование команд . С одной стороны, выбранный способ деления на команды должен занимать минимальное количество времени , а с другой, команды должны быть примерно равными по силам. Кто, как не учитель , сможет сделать это правильно? После каждой проведенной эстафеты следует разобрать типичные ошибки , чтобы не допускать в дальнейшем нарушений техники элементов волейбола .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296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04664"/>
            <a:ext cx="9144000" cy="576064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800" b="1" i="1" u="sng" dirty="0" smtClean="0">
                <a:solidFill>
                  <a:srgbClr val="002060"/>
                </a:solidFill>
              </a:rPr>
              <a:t>Поймай и передай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На одной из разделенных волейбольной сеткой сторон площадки выстраиваются в колонны две, три или четыре команды лицом к сетке, расстояние до которой определяет учитель. На противоположной площадке напротив своих колонн на заданном расстоянии стоят ученики –по одному от каждой команды . Стоящие первыми в колоннах держат в руках мяч. По сигналу они выполняют подачу через сетку  на противоположную сторону площадки и уходят в конец своих колонн. Стоящие на другой стороне площадки ученики стараются поймать мяч или подобрать его с пола , затем подбегают к ограничительной линии , обозначенной учителем, и выполняют передачу в свою колонну. Новый направляющий ловит мяч и повторяет задание. Эстафета заканчивается , когда стоявшие первыми в колоннах ученики примут передачи. Побеждает команда, закончившая эстафету раньше других.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97535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04664"/>
            <a:ext cx="9144000" cy="5832648"/>
          </a:xfrm>
        </p:spPr>
        <p:txBody>
          <a:bodyPr/>
          <a:lstStyle/>
          <a:p>
            <a:pPr algn="ctr"/>
            <a:r>
              <a:rPr lang="ru-RU" sz="2800" b="1" u="sng" dirty="0" smtClean="0">
                <a:solidFill>
                  <a:srgbClr val="002060"/>
                </a:solidFill>
              </a:rPr>
              <a:t>Правила к эстафете поймай и передай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1. Подачи и передачи выполняют только из за ограничительной линии ,обозначенной учителем.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2. Если мяч не перелетел через сетку, совершивший ошибку ученик повторяет упражнение.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3. При выполнении подачи мяч не должен касаться сетки.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4. Подачи выполняют все члены команды.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5. Направляющие в колоннах ,приняв последнюю передачу, поднимают мяч над головой.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84919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5479504"/>
          </a:xfrm>
        </p:spPr>
        <p:txBody>
          <a:bodyPr/>
          <a:lstStyle/>
          <a:p>
            <a:pPr marL="2240280" lvl="8" indent="0" algn="ctr">
              <a:buNone/>
            </a:pPr>
            <a:endParaRPr lang="ru-RU" sz="3600" dirty="0" smtClean="0">
              <a:solidFill>
                <a:srgbClr val="002060"/>
              </a:solidFill>
            </a:endParaRPr>
          </a:p>
          <a:p>
            <a:pPr algn="ctr"/>
            <a:r>
              <a:rPr lang="ru-RU" sz="2800" b="1" u="sng" dirty="0" smtClean="0">
                <a:solidFill>
                  <a:srgbClr val="002060"/>
                </a:solidFill>
              </a:rPr>
              <a:t>Мяч капитану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Команды выстраиваются в колонны не менее  чем в 1м друг от друга. К ним лицом на расстоянии , установленном учителем , встают капитаны с мячом в руках. Перед колоннами и капитанами проводятся ограничительные линии . По сигналу капитаны посылают свои мячи любой волейбольной передачей первым игрокам в колоннах . Те выполняют встречную передачу и уходят в конец  колонн. Эстафета заканчивается, когда все участники выполнят передачу своим капитанам. Выигрывает команда, раньше выполнившая задание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62936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5263480"/>
          </a:xfrm>
        </p:spPr>
        <p:txBody>
          <a:bodyPr/>
          <a:lstStyle/>
          <a:p>
            <a:pPr algn="ctr"/>
            <a:r>
              <a:rPr lang="ru-RU" sz="2800" b="1" u="sng" dirty="0" smtClean="0">
                <a:solidFill>
                  <a:srgbClr val="002060"/>
                </a:solidFill>
              </a:rPr>
              <a:t>Правила к эстафете мяч капитану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1. Запрещается наступать на ограничительную линию.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2. Не разрешается нарушать очередность выполнения передач в колоннах и пропускать передачи.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3. При неудачном выполнении ученик повторяет передачу.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4. При падении мяча его подбирает тот, кому была адресована передача.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5. По окончании эстафеты  капитаны поднимают мячи на головой.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6. Можно порекомендовать менее подготовленных учеников ставить в начало колонн – тогда им будет легче выполнить передачу </a:t>
            </a:r>
          </a:p>
        </p:txBody>
      </p:sp>
    </p:spTree>
    <p:extLst>
      <p:ext uri="{BB962C8B-B14F-4D97-AF65-F5344CB8AC3E}">
        <p14:creationId xmlns:p14="http://schemas.microsoft.com/office/powerpoint/2010/main" val="289375291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5479504"/>
          </a:xfrm>
        </p:spPr>
        <p:txBody>
          <a:bodyPr/>
          <a:lstStyle/>
          <a:p>
            <a:pPr algn="ctr"/>
            <a:r>
              <a:rPr lang="ru-RU" sz="2800" b="1" u="sng" dirty="0" smtClean="0">
                <a:solidFill>
                  <a:srgbClr val="002060"/>
                </a:solidFill>
              </a:rPr>
              <a:t>Передача мяча с третьего темпа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Расстановка- та же, что и в предыдущей эстафете. Во главе колонн встают более подготовленные игроки –  разводящие.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По сигналу учителя капитан передает мяч разводящему , который выполняет передачу над собой и отходит чуть в сторону. Следующий за разводящим ученик выполняет передачу своему капитану и уходит в конец  колонны. Разводящие во время проведения эстафеты не меняются. Игра заканчивается после того, как капитаны получили передачи  от всех участников команд. Выигрывает команда, закончившая эстафету раньше других.</a:t>
            </a:r>
          </a:p>
        </p:txBody>
      </p:sp>
    </p:spTree>
    <p:extLst>
      <p:ext uri="{BB962C8B-B14F-4D97-AF65-F5344CB8AC3E}">
        <p14:creationId xmlns:p14="http://schemas.microsoft.com/office/powerpoint/2010/main" val="67392177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76672"/>
            <a:ext cx="9144000" cy="5544616"/>
          </a:xfrm>
        </p:spPr>
        <p:txBody>
          <a:bodyPr/>
          <a:lstStyle/>
          <a:p>
            <a:pPr algn="ctr"/>
            <a:r>
              <a:rPr lang="ru-RU" b="1" u="sng" dirty="0" smtClean="0">
                <a:solidFill>
                  <a:srgbClr val="002060"/>
                </a:solidFill>
              </a:rPr>
              <a:t>Правила к эстафете передача мяча с третьего темпа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1. Запрещается наступать на ограничительную линию.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2.Разводящий, не сумевший выполнить передачу над собой , должен повторить попытку.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3. При неудачной передаче мяч подбирает игрок , которому они адресована , и выполняет ответную передачу.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4. Запрещается нарушать очередность выполнения передач мяча в колоннах и пропускать передачи.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38567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65</TotalTime>
  <Words>588</Words>
  <Application>Microsoft Office PowerPoint</Application>
  <PresentationFormat>Экран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NewsPrint</vt:lpstr>
      <vt:lpstr>Волейбол играючи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Волейбол играючи</dc:title>
  <cp:lastModifiedBy>user</cp:lastModifiedBy>
  <cp:revision>8</cp:revision>
  <dcterms:modified xsi:type="dcterms:W3CDTF">2022-12-29T08:00:13Z</dcterms:modified>
</cp:coreProperties>
</file>