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handoutMasterIdLst>
    <p:handoutMasterId r:id="rId22"/>
  </p:handoutMasterIdLst>
  <p:sldIdLst>
    <p:sldId id="269" r:id="rId2"/>
    <p:sldId id="270" r:id="rId3"/>
    <p:sldId id="257" r:id="rId4"/>
    <p:sldId id="258" r:id="rId5"/>
    <p:sldId id="261" r:id="rId6"/>
    <p:sldId id="260" r:id="rId7"/>
    <p:sldId id="259" r:id="rId8"/>
    <p:sldId id="256" r:id="rId9"/>
    <p:sldId id="264" r:id="rId10"/>
    <p:sldId id="277" r:id="rId11"/>
    <p:sldId id="265" r:id="rId12"/>
    <p:sldId id="271" r:id="rId13"/>
    <p:sldId id="272" r:id="rId14"/>
    <p:sldId id="273" r:id="rId15"/>
    <p:sldId id="274" r:id="rId16"/>
    <p:sldId id="275" r:id="rId17"/>
    <p:sldId id="263" r:id="rId18"/>
    <p:sldId id="276" r:id="rId19"/>
    <p:sldId id="262" r:id="rId20"/>
    <p:sldId id="267" r:id="rId21"/>
  </p:sldIdLst>
  <p:sldSz cx="12192000" cy="6858000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009D7"/>
    <a:srgbClr val="84A6C7"/>
    <a:srgbClr val="BFD3E4"/>
    <a:srgbClr val="318CB4"/>
    <a:srgbClr val="F0CECD"/>
    <a:srgbClr val="BC0FD6"/>
    <a:srgbClr val="DCAC85"/>
    <a:srgbClr val="5ACD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D14C29-B368-C6F3-6A76-E83F1327593B}" v="92" dt="2021-12-07T12:31:37.881"/>
    <p1510:client id="{57B368FB-EA38-1568-D76C-B96AD0779295}" v="113" dt="2021-12-07T07:18:38.876"/>
    <p1510:client id="{80BA65F1-3E99-59FF-05FD-C41314CD6036}" v="3" dt="2021-12-07T08:13:25.943"/>
    <p1510:client id="{81267BC6-79A9-9CCE-A69E-73E7C66CFCAD}" v="229" dt="2021-12-07T13:53:54.846"/>
    <p1510:client id="{91EA8397-5E44-E032-7C71-B63E2AD5F545}" v="61" dt="2021-12-07T13:04:06.2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5" autoAdjust="0"/>
    <p:restoredTop sz="95972" autoAdjust="0"/>
  </p:normalViewPr>
  <p:slideViewPr>
    <p:cSldViewPr snapToGrid="0">
      <p:cViewPr varScale="1">
        <p:scale>
          <a:sx n="67" d="100"/>
          <a:sy n="67" d="100"/>
        </p:scale>
        <p:origin x="57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Швидко Людмила Викторовна" userId="S::l.shvidko@maoug.ru::fb220774-28fd-4754-8483-ea77b0c722b5" providerId="AD" clId="Web-{3ED14C29-B368-C6F3-6A76-E83F1327593B}"/>
    <pc:docChg chg="modSld">
      <pc:chgData name="Швидко Людмила Викторовна" userId="S::l.shvidko@maoug.ru::fb220774-28fd-4754-8483-ea77b0c722b5" providerId="AD" clId="Web-{3ED14C29-B368-C6F3-6A76-E83F1327593B}" dt="2021-12-07T12:31:37.881" v="93" actId="1076"/>
      <pc:docMkLst>
        <pc:docMk/>
      </pc:docMkLst>
      <pc:sldChg chg="modSp">
        <pc:chgData name="Швидко Людмила Викторовна" userId="S::l.shvidko@maoug.ru::fb220774-28fd-4754-8483-ea77b0c722b5" providerId="AD" clId="Web-{3ED14C29-B368-C6F3-6A76-E83F1327593B}" dt="2021-12-07T08:26:52.479" v="80" actId="14100"/>
        <pc:sldMkLst>
          <pc:docMk/>
          <pc:sldMk cId="0" sldId="260"/>
        </pc:sldMkLst>
        <pc:spChg chg="mod">
          <ac:chgData name="Швидко Людмила Викторовна" userId="S::l.shvidko@maoug.ru::fb220774-28fd-4754-8483-ea77b0c722b5" providerId="AD" clId="Web-{3ED14C29-B368-C6F3-6A76-E83F1327593B}" dt="2021-12-07T08:26:49.245" v="79" actId="20577"/>
          <ac:spMkLst>
            <pc:docMk/>
            <pc:sldMk cId="0" sldId="260"/>
            <ac:spMk id="9218" creationId="{00000000-0000-0000-0000-000000000000}"/>
          </ac:spMkLst>
        </pc:spChg>
        <pc:picChg chg="mod">
          <ac:chgData name="Швидко Людмила Викторовна" userId="S::l.shvidko@maoug.ru::fb220774-28fd-4754-8483-ea77b0c722b5" providerId="AD" clId="Web-{3ED14C29-B368-C6F3-6A76-E83F1327593B}" dt="2021-12-07T08:26:52.479" v="80" actId="14100"/>
          <ac:picMkLst>
            <pc:docMk/>
            <pc:sldMk cId="0" sldId="260"/>
            <ac:picMk id="4097" creationId="{00000000-0000-0000-0000-000000000000}"/>
          </ac:picMkLst>
        </pc:picChg>
      </pc:sldChg>
      <pc:sldChg chg="modSp">
        <pc:chgData name="Швидко Людмила Викторовна" userId="S::l.shvidko@maoug.ru::fb220774-28fd-4754-8483-ea77b0c722b5" providerId="AD" clId="Web-{3ED14C29-B368-C6F3-6A76-E83F1327593B}" dt="2021-12-07T08:25:38.259" v="39" actId="20577"/>
        <pc:sldMkLst>
          <pc:docMk/>
          <pc:sldMk cId="0" sldId="261"/>
        </pc:sldMkLst>
        <pc:spChg chg="mod">
          <ac:chgData name="Швидко Людмила Викторовна" userId="S::l.shvidko@maoug.ru::fb220774-28fd-4754-8483-ea77b0c722b5" providerId="AD" clId="Web-{3ED14C29-B368-C6F3-6A76-E83F1327593B}" dt="2021-12-07T08:25:38.259" v="39" actId="20577"/>
          <ac:spMkLst>
            <pc:docMk/>
            <pc:sldMk cId="0" sldId="261"/>
            <ac:spMk id="9218" creationId="{00000000-0000-0000-0000-000000000000}"/>
          </ac:spMkLst>
        </pc:spChg>
      </pc:sldChg>
      <pc:sldChg chg="addSp delSp modSp modTransition">
        <pc:chgData name="Швидко Людмила Викторовна" userId="S::l.shvidko@maoug.ru::fb220774-28fd-4754-8483-ea77b0c722b5" providerId="AD" clId="Web-{3ED14C29-B368-C6F3-6A76-E83F1327593B}" dt="2021-12-07T12:31:37.881" v="93" actId="1076"/>
        <pc:sldMkLst>
          <pc:docMk/>
          <pc:sldMk cId="0" sldId="268"/>
        </pc:sldMkLst>
        <pc:spChg chg="mod">
          <ac:chgData name="Швидко Людмила Викторовна" userId="S::l.shvidko@maoug.ru::fb220774-28fd-4754-8483-ea77b0c722b5" providerId="AD" clId="Web-{3ED14C29-B368-C6F3-6A76-E83F1327593B}" dt="2021-12-07T12:31:37.881" v="93" actId="1076"/>
          <ac:spMkLst>
            <pc:docMk/>
            <pc:sldMk cId="0" sldId="268"/>
            <ac:spMk id="6" creationId="{00000000-0000-0000-0000-000000000000}"/>
          </ac:spMkLst>
        </pc:spChg>
        <pc:spChg chg="ord">
          <ac:chgData name="Швидко Людмила Викторовна" userId="S::l.shvidko@maoug.ru::fb220774-28fd-4754-8483-ea77b0c722b5" providerId="AD" clId="Web-{3ED14C29-B368-C6F3-6A76-E83F1327593B}" dt="2021-12-07T12:27:50.322" v="85"/>
          <ac:spMkLst>
            <pc:docMk/>
            <pc:sldMk cId="0" sldId="268"/>
            <ac:spMk id="7" creationId="{00000000-0000-0000-0000-000000000000}"/>
          </ac:spMkLst>
        </pc:spChg>
        <pc:inkChg chg="add del">
          <ac:chgData name="Швидко Людмила Викторовна" userId="S::l.shvidko@maoug.ru::fb220774-28fd-4754-8483-ea77b0c722b5" providerId="AD" clId="Web-{3ED14C29-B368-C6F3-6A76-E83F1327593B}" dt="2021-12-07T12:31:09.192" v="91"/>
          <ac:inkMkLst>
            <pc:docMk/>
            <pc:sldMk cId="0" sldId="268"/>
            <ac:inkMk id="3" creationId="{D9C0DF1B-A7D9-4779-8A0B-095E1EA5FC9F}"/>
          </ac:inkMkLst>
        </pc:inkChg>
      </pc:sldChg>
    </pc:docChg>
  </pc:docChgLst>
  <pc:docChgLst>
    <pc:chgData name="Швидко Людмила Викторовна" userId="S::l.shvidko@maoug.ru::fb220774-28fd-4754-8483-ea77b0c722b5" providerId="AD" clId="Web-{91EA8397-5E44-E032-7C71-B63E2AD5F545}"/>
    <pc:docChg chg="addSld modSld sldOrd">
      <pc:chgData name="Швидко Людмила Викторовна" userId="S::l.shvidko@maoug.ru::fb220774-28fd-4754-8483-ea77b0c722b5" providerId="AD" clId="Web-{91EA8397-5E44-E032-7C71-B63E2AD5F545}" dt="2021-12-07T13:04:06.256" v="58"/>
      <pc:docMkLst>
        <pc:docMk/>
      </pc:docMkLst>
      <pc:sldChg chg="modSp">
        <pc:chgData name="Швидко Людмила Викторовна" userId="S::l.shvidko@maoug.ru::fb220774-28fd-4754-8483-ea77b0c722b5" providerId="AD" clId="Web-{91EA8397-5E44-E032-7C71-B63E2AD5F545}" dt="2021-12-07T12:43:03.228" v="41" actId="20577"/>
        <pc:sldMkLst>
          <pc:docMk/>
          <pc:sldMk cId="0" sldId="260"/>
        </pc:sldMkLst>
        <pc:spChg chg="mod">
          <ac:chgData name="Швидко Людмила Викторовна" userId="S::l.shvidko@maoug.ru::fb220774-28fd-4754-8483-ea77b0c722b5" providerId="AD" clId="Web-{91EA8397-5E44-E032-7C71-B63E2AD5F545}" dt="2021-12-07T12:43:03.228" v="41" actId="20577"/>
          <ac:spMkLst>
            <pc:docMk/>
            <pc:sldMk cId="0" sldId="260"/>
            <ac:spMk id="9218" creationId="{00000000-0000-0000-0000-000000000000}"/>
          </ac:spMkLst>
        </pc:spChg>
        <pc:picChg chg="mod">
          <ac:chgData name="Швидко Людмила Викторовна" userId="S::l.shvidko@maoug.ru::fb220774-28fd-4754-8483-ea77b0c722b5" providerId="AD" clId="Web-{91EA8397-5E44-E032-7C71-B63E2AD5F545}" dt="2021-12-07T12:38:30.876" v="34" actId="14100"/>
          <ac:picMkLst>
            <pc:docMk/>
            <pc:sldMk cId="0" sldId="260"/>
            <ac:picMk id="4097" creationId="{00000000-0000-0000-0000-000000000000}"/>
          </ac:picMkLst>
        </pc:picChg>
      </pc:sldChg>
      <pc:sldChg chg="modSp">
        <pc:chgData name="Швидко Людмила Викторовна" userId="S::l.shvidko@maoug.ru::fb220774-28fd-4754-8483-ea77b0c722b5" providerId="AD" clId="Web-{91EA8397-5E44-E032-7C71-B63E2AD5F545}" dt="2021-12-07T12:33:45.852" v="1" actId="1076"/>
        <pc:sldMkLst>
          <pc:docMk/>
          <pc:sldMk cId="2493667087" sldId="270"/>
        </pc:sldMkLst>
        <pc:picChg chg="mod">
          <ac:chgData name="Швидко Людмила Викторовна" userId="S::l.shvidko@maoug.ru::fb220774-28fd-4754-8483-ea77b0c722b5" providerId="AD" clId="Web-{91EA8397-5E44-E032-7C71-B63E2AD5F545}" dt="2021-12-07T12:33:45.852" v="1" actId="1076"/>
          <ac:picMkLst>
            <pc:docMk/>
            <pc:sldMk cId="2493667087" sldId="270"/>
            <ac:picMk id="3" creationId="{00000000-0000-0000-0000-000000000000}"/>
          </ac:picMkLst>
        </pc:picChg>
      </pc:sldChg>
      <pc:sldChg chg="addSp modSp new ord">
        <pc:chgData name="Швидко Людмила Викторовна" userId="S::l.shvidko@maoug.ru::fb220774-28fd-4754-8483-ea77b0c722b5" providerId="AD" clId="Web-{91EA8397-5E44-E032-7C71-B63E2AD5F545}" dt="2021-12-07T13:04:06.256" v="58"/>
        <pc:sldMkLst>
          <pc:docMk/>
          <pc:sldMk cId="3073609888" sldId="277"/>
        </pc:sldMkLst>
        <pc:spChg chg="mod">
          <ac:chgData name="Швидко Людмила Викторовна" userId="S::l.shvidko@maoug.ru::fb220774-28fd-4754-8483-ea77b0c722b5" providerId="AD" clId="Web-{91EA8397-5E44-E032-7C71-B63E2AD5F545}" dt="2021-12-07T12:44:12.777" v="53" actId="20577"/>
          <ac:spMkLst>
            <pc:docMk/>
            <pc:sldMk cId="3073609888" sldId="277"/>
            <ac:spMk id="2" creationId="{3EBC477C-46CC-4928-8FE1-AB6520217E00}"/>
          </ac:spMkLst>
        </pc:spChg>
        <pc:spChg chg="add mod">
          <ac:chgData name="Швидко Людмила Викторовна" userId="S::l.shvidko@maoug.ru::fb220774-28fd-4754-8483-ea77b0c722b5" providerId="AD" clId="Web-{91EA8397-5E44-E032-7C71-B63E2AD5F545}" dt="2021-12-07T13:03:46.927" v="57" actId="14100"/>
          <ac:spMkLst>
            <pc:docMk/>
            <pc:sldMk cId="3073609888" sldId="277"/>
            <ac:spMk id="3" creationId="{C594EBE5-1DB6-4C04-8D85-4D485442648A}"/>
          </ac:spMkLst>
        </pc:spChg>
        <pc:spChg chg="add">
          <ac:chgData name="Швидко Людмила Викторовна" userId="S::l.shvidko@maoug.ru::fb220774-28fd-4754-8483-ea77b0c722b5" providerId="AD" clId="Web-{91EA8397-5E44-E032-7C71-B63E2AD5F545}" dt="2021-12-07T13:04:06.256" v="58"/>
          <ac:spMkLst>
            <pc:docMk/>
            <pc:sldMk cId="3073609888" sldId="277"/>
            <ac:spMk id="4" creationId="{DC486EBC-B5EE-445F-96A2-91FDD9767474}"/>
          </ac:spMkLst>
        </pc:spChg>
      </pc:sldChg>
    </pc:docChg>
  </pc:docChgLst>
  <pc:docChgLst>
    <pc:chgData name="Швидко Людмила Викторовна" userId="S::l.shvidko@maoug.ru::fb220774-28fd-4754-8483-ea77b0c722b5" providerId="AD" clId="Web-{81267BC6-79A9-9CCE-A69E-73E7C66CFCAD}"/>
    <pc:docChg chg="delSld modSld modMainMaster">
      <pc:chgData name="Швидко Людмила Викторовна" userId="S::l.shvidko@maoug.ru::fb220774-28fd-4754-8483-ea77b0c722b5" providerId="AD" clId="Web-{81267BC6-79A9-9CCE-A69E-73E7C66CFCAD}" dt="2021-12-07T13:53:54.846" v="167"/>
      <pc:docMkLst>
        <pc:docMk/>
      </pc:docMkLst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0" sldId="256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0" sldId="257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0" sldId="258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0" sldId="259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0" sldId="260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0" sldId="261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0" sldId="262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0" sldId="263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0" sldId="264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0" sldId="265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0" sldId="267"/>
        </pc:sldMkLst>
      </pc:sldChg>
      <pc:sldChg chg="del modTransition">
        <pc:chgData name="Швидко Людмила Викторовна" userId="S::l.shvidko@maoug.ru::fb220774-28fd-4754-8483-ea77b0c722b5" providerId="AD" clId="Web-{81267BC6-79A9-9CCE-A69E-73E7C66CFCAD}" dt="2021-12-07T13:53:54.846" v="167"/>
        <pc:sldMkLst>
          <pc:docMk/>
          <pc:sldMk cId="0" sldId="268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3064940943" sldId="269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2493667087" sldId="270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4218603477" sldId="271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112104604" sldId="272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630452114" sldId="273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3430908952" sldId="274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2144636627" sldId="275"/>
        </pc:sldMkLst>
      </pc:sldChg>
      <pc:sldChg chg="modTransition">
        <pc:chgData name="Швидко Людмила Викторовна" userId="S::l.shvidko@maoug.ru::fb220774-28fd-4754-8483-ea77b0c722b5" providerId="AD" clId="Web-{81267BC6-79A9-9CCE-A69E-73E7C66CFCAD}" dt="2021-12-07T13:33:47.414" v="115"/>
        <pc:sldMkLst>
          <pc:docMk/>
          <pc:sldMk cId="2082488656" sldId="276"/>
        </pc:sldMkLst>
      </pc:sldChg>
      <pc:sldChg chg="addSp delSp modSp mod modTransition setBg addAnim delAnim modAnim">
        <pc:chgData name="Швидко Людмила Викторовна" userId="S::l.shvidko@maoug.ru::fb220774-28fd-4754-8483-ea77b0c722b5" providerId="AD" clId="Web-{81267BC6-79A9-9CCE-A69E-73E7C66CFCAD}" dt="2021-12-07T13:53:18.095" v="166"/>
        <pc:sldMkLst>
          <pc:docMk/>
          <pc:sldMk cId="3073609888" sldId="277"/>
        </pc:sldMkLst>
        <pc:spChg chg="del">
          <ac:chgData name="Швидко Людмила Викторовна" userId="S::l.shvidko@maoug.ru::fb220774-28fd-4754-8483-ea77b0c722b5" providerId="AD" clId="Web-{81267BC6-79A9-9CCE-A69E-73E7C66CFCAD}" dt="2021-12-07T13:08:48.928" v="16"/>
          <ac:spMkLst>
            <pc:docMk/>
            <pc:sldMk cId="3073609888" sldId="277"/>
            <ac:spMk id="3" creationId="{C594EBE5-1DB6-4C04-8D85-4D485442648A}"/>
          </ac:spMkLst>
        </pc:spChg>
        <pc:spChg chg="add del">
          <ac:chgData name="Швидко Людмила Викторовна" userId="S::l.shvidko@maoug.ru::fb220774-28fd-4754-8483-ea77b0c722b5" providerId="AD" clId="Web-{81267BC6-79A9-9CCE-A69E-73E7C66CFCAD}" dt="2021-12-07T13:08:50.444" v="17"/>
          <ac:spMkLst>
            <pc:docMk/>
            <pc:sldMk cId="3073609888" sldId="277"/>
            <ac:spMk id="4" creationId="{DC486EBC-B5EE-445F-96A2-91FDD9767474}"/>
          </ac:spMkLst>
        </pc:spChg>
        <pc:spChg chg="add del">
          <ac:chgData name="Швидко Людмила Викторовна" userId="S::l.shvidko@maoug.ru::fb220774-28fd-4754-8483-ea77b0c722b5" providerId="AD" clId="Web-{81267BC6-79A9-9CCE-A69E-73E7C66CFCAD}" dt="2021-12-07T13:08:14.427" v="13"/>
          <ac:spMkLst>
            <pc:docMk/>
            <pc:sldMk cId="3073609888" sldId="277"/>
            <ac:spMk id="6" creationId="{7076C4B6-01F0-4F8D-9D5B-4476146EE3CC}"/>
          </ac:spMkLst>
        </pc:spChg>
        <pc:spChg chg="add del">
          <ac:chgData name="Швидко Людмила Викторовна" userId="S::l.shvidko@maoug.ru::fb220774-28fd-4754-8483-ea77b0c722b5" providerId="AD" clId="Web-{81267BC6-79A9-9CCE-A69E-73E7C66CFCAD}" dt="2021-12-07T13:08:47.881" v="15"/>
          <ac:spMkLst>
            <pc:docMk/>
            <pc:sldMk cId="3073609888" sldId="277"/>
            <ac:spMk id="7" creationId="{60127C54-0C5D-4B5E-B4D9-C5F6CE1E58F6}"/>
          </ac:spMkLst>
        </pc:spChg>
        <pc:spChg chg="add mod ord">
          <ac:chgData name="Швидко Людмила Викторовна" userId="S::l.shvidko@maoug.ru::fb220774-28fd-4754-8483-ea77b0c722b5" providerId="AD" clId="Web-{81267BC6-79A9-9CCE-A69E-73E7C66CFCAD}" dt="2021-12-07T13:40:29.375" v="122"/>
          <ac:spMkLst>
            <pc:docMk/>
            <pc:sldMk cId="3073609888" sldId="277"/>
            <ac:spMk id="8" creationId="{5926E1A6-2BEE-4A76-A664-020B761BED85}"/>
          </ac:spMkLst>
        </pc:spChg>
        <pc:spChg chg="add mod">
          <ac:chgData name="Швидко Людмила Викторовна" userId="S::l.shvidko@maoug.ru::fb220774-28fd-4754-8483-ea77b0c722b5" providerId="AD" clId="Web-{81267BC6-79A9-9CCE-A69E-73E7C66CFCAD}" dt="2021-12-07T13:25:29.778" v="109" actId="20577"/>
          <ac:spMkLst>
            <pc:docMk/>
            <pc:sldMk cId="3073609888" sldId="277"/>
            <ac:spMk id="9" creationId="{85452703-DE94-493C-A4F1-A99F2ABFCE56}"/>
          </ac:spMkLst>
        </pc:spChg>
        <pc:spChg chg="add mod ord">
          <ac:chgData name="Швидко Людмила Викторовна" userId="S::l.shvidko@maoug.ru::fb220774-28fd-4754-8483-ea77b0c722b5" providerId="AD" clId="Web-{81267BC6-79A9-9CCE-A69E-73E7C66CFCAD}" dt="2021-12-07T13:40:30.891" v="123"/>
          <ac:spMkLst>
            <pc:docMk/>
            <pc:sldMk cId="3073609888" sldId="277"/>
            <ac:spMk id="10" creationId="{3F360DED-0FF0-49C8-B26E-D124CF372922}"/>
          </ac:spMkLst>
        </pc:spChg>
        <pc:spChg chg="add del">
          <ac:chgData name="Швидко Людмила Викторовна" userId="S::l.shvidko@maoug.ru::fb220774-28fd-4754-8483-ea77b0c722b5" providerId="AD" clId="Web-{81267BC6-79A9-9CCE-A69E-73E7C66CFCAD}" dt="2021-12-07T13:19:49.192" v="74"/>
          <ac:spMkLst>
            <pc:docMk/>
            <pc:sldMk cId="3073609888" sldId="277"/>
            <ac:spMk id="11" creationId="{359A4DC4-A139-46CA-B1DB-C1E86ACDBB87}"/>
          </ac:spMkLst>
        </pc:spChg>
        <pc:spChg chg="add del">
          <ac:chgData name="Швидко Людмила Викторовна" userId="S::l.shvidko@maoug.ru::fb220774-28fd-4754-8483-ea77b0c722b5" providerId="AD" clId="Web-{81267BC6-79A9-9CCE-A69E-73E7C66CFCAD}" dt="2021-12-07T13:20:39.537" v="79"/>
          <ac:spMkLst>
            <pc:docMk/>
            <pc:sldMk cId="3073609888" sldId="277"/>
            <ac:spMk id="12" creationId="{6A30899C-0AB9-4B5E-8F28-599FE890A2F5}"/>
          </ac:spMkLst>
        </pc:spChg>
        <pc:spChg chg="add del mod ord">
          <ac:chgData name="Швидко Людмила Викторовна" userId="S::l.shvidko@maoug.ru::fb220774-28fd-4754-8483-ea77b0c722b5" providerId="AD" clId="Web-{81267BC6-79A9-9CCE-A69E-73E7C66CFCAD}" dt="2021-12-07T13:50:47.982" v="134"/>
          <ac:spMkLst>
            <pc:docMk/>
            <pc:sldMk cId="3073609888" sldId="277"/>
            <ac:spMk id="13" creationId="{987D7D9B-2EE0-4217-81FF-937A07701D7E}"/>
          </ac:spMkLst>
        </pc:spChg>
        <pc:spChg chg="add mod">
          <ac:chgData name="Швидко Людмила Викторовна" userId="S::l.shvidko@maoug.ru::fb220774-28fd-4754-8483-ea77b0c722b5" providerId="AD" clId="Web-{81267BC6-79A9-9CCE-A69E-73E7C66CFCAD}" dt="2021-12-07T13:53:07.907" v="164" actId="1076"/>
          <ac:spMkLst>
            <pc:docMk/>
            <pc:sldMk cId="3073609888" sldId="277"/>
            <ac:spMk id="24" creationId="{A525395F-5E54-4272-99B5-629E0904F7F2}"/>
          </ac:spMkLst>
        </pc:spChg>
        <pc:graphicFrameChg chg="add del mod modGraphic">
          <ac:chgData name="Швидко Людмила Викторовна" userId="S::l.shvidko@maoug.ru::fb220774-28fd-4754-8483-ea77b0c722b5" providerId="AD" clId="Web-{81267BC6-79A9-9CCE-A69E-73E7C66CFCAD}" dt="2021-12-07T13:40:37.407" v="125"/>
          <ac:graphicFrameMkLst>
            <pc:docMk/>
            <pc:sldMk cId="3073609888" sldId="277"/>
            <ac:graphicFrameMk id="14" creationId="{2DE81D01-C8CB-482F-B12F-D2C00277B0D1}"/>
          </ac:graphicFrameMkLst>
        </pc:graphicFrameChg>
        <pc:picChg chg="add mod">
          <ac:chgData name="Швидко Людмила Викторовна" userId="S::l.shvidko@maoug.ru::fb220774-28fd-4754-8483-ea77b0c722b5" providerId="AD" clId="Web-{81267BC6-79A9-9CCE-A69E-73E7C66CFCAD}" dt="2021-12-07T13:50:55.358" v="136" actId="1076"/>
          <ac:picMkLst>
            <pc:docMk/>
            <pc:sldMk cId="3073609888" sldId="277"/>
            <ac:picMk id="23" creationId="{9D35E84F-850B-445D-859B-CB47243DF4A6}"/>
          </ac:picMkLst>
        </pc:picChg>
        <pc:inkChg chg="add del">
          <ac:chgData name="Швидко Людмила Викторовна" userId="S::l.shvidko@maoug.ru::fb220774-28fd-4754-8483-ea77b0c722b5" providerId="AD" clId="Web-{81267BC6-79A9-9CCE-A69E-73E7C66CFCAD}" dt="2021-12-07T13:07:29.817" v="11"/>
          <ac:inkMkLst>
            <pc:docMk/>
            <pc:sldMk cId="3073609888" sldId="277"/>
            <ac:inkMk id="5" creationId="{672CF6C3-425B-459D-899B-2981E3149D13}"/>
          </ac:inkMkLst>
        </pc:inkChg>
      </pc:sldChg>
      <pc:sldMasterChg chg="modTransition modSldLayout">
        <pc:chgData name="Швидко Людмила Викторовна" userId="S::l.shvidko@maoug.ru::fb220774-28fd-4754-8483-ea77b0c722b5" providerId="AD" clId="Web-{81267BC6-79A9-9CCE-A69E-73E7C66CFCAD}" dt="2021-12-07T13:33:47.414" v="115"/>
        <pc:sldMasterMkLst>
          <pc:docMk/>
          <pc:sldMasterMk cId="1583478295" sldId="2147483680"/>
        </pc:sldMasterMkLst>
        <pc:sldLayoutChg chg="modTransition">
          <pc:chgData name="Швидко Людмила Викторовна" userId="S::l.shvidko@maoug.ru::fb220774-28fd-4754-8483-ea77b0c722b5" providerId="AD" clId="Web-{81267BC6-79A9-9CCE-A69E-73E7C66CFCAD}" dt="2021-12-07T13:33:47.414" v="115"/>
          <pc:sldLayoutMkLst>
            <pc:docMk/>
            <pc:sldMasterMk cId="1583478295" sldId="2147483680"/>
            <pc:sldLayoutMk cId="2348712508" sldId="2147483681"/>
          </pc:sldLayoutMkLst>
        </pc:sldLayoutChg>
        <pc:sldLayoutChg chg="modTransition">
          <pc:chgData name="Швидко Людмила Викторовна" userId="S::l.shvidko@maoug.ru::fb220774-28fd-4754-8483-ea77b0c722b5" providerId="AD" clId="Web-{81267BC6-79A9-9CCE-A69E-73E7C66CFCAD}" dt="2021-12-07T13:33:47.414" v="115"/>
          <pc:sldLayoutMkLst>
            <pc:docMk/>
            <pc:sldMasterMk cId="1583478295" sldId="2147483680"/>
            <pc:sldLayoutMk cId="4155251974" sldId="2147483682"/>
          </pc:sldLayoutMkLst>
        </pc:sldLayoutChg>
        <pc:sldLayoutChg chg="modTransition">
          <pc:chgData name="Швидко Людмила Викторовна" userId="S::l.shvidko@maoug.ru::fb220774-28fd-4754-8483-ea77b0c722b5" providerId="AD" clId="Web-{81267BC6-79A9-9CCE-A69E-73E7C66CFCAD}" dt="2021-12-07T13:33:47.414" v="115"/>
          <pc:sldLayoutMkLst>
            <pc:docMk/>
            <pc:sldMasterMk cId="1583478295" sldId="2147483680"/>
            <pc:sldLayoutMk cId="1582767753" sldId="2147483683"/>
          </pc:sldLayoutMkLst>
        </pc:sldLayoutChg>
        <pc:sldLayoutChg chg="modTransition">
          <pc:chgData name="Швидко Людмила Викторовна" userId="S::l.shvidko@maoug.ru::fb220774-28fd-4754-8483-ea77b0c722b5" providerId="AD" clId="Web-{81267BC6-79A9-9CCE-A69E-73E7C66CFCAD}" dt="2021-12-07T13:33:47.414" v="115"/>
          <pc:sldLayoutMkLst>
            <pc:docMk/>
            <pc:sldMasterMk cId="1583478295" sldId="2147483680"/>
            <pc:sldLayoutMk cId="3700978911" sldId="2147483684"/>
          </pc:sldLayoutMkLst>
        </pc:sldLayoutChg>
        <pc:sldLayoutChg chg="modTransition">
          <pc:chgData name="Швидко Людмила Викторовна" userId="S::l.shvidko@maoug.ru::fb220774-28fd-4754-8483-ea77b0c722b5" providerId="AD" clId="Web-{81267BC6-79A9-9CCE-A69E-73E7C66CFCAD}" dt="2021-12-07T13:33:47.414" v="115"/>
          <pc:sldLayoutMkLst>
            <pc:docMk/>
            <pc:sldMasterMk cId="1583478295" sldId="2147483680"/>
            <pc:sldLayoutMk cId="1506904313" sldId="2147483685"/>
          </pc:sldLayoutMkLst>
        </pc:sldLayoutChg>
        <pc:sldLayoutChg chg="modTransition">
          <pc:chgData name="Швидко Людмила Викторовна" userId="S::l.shvidko@maoug.ru::fb220774-28fd-4754-8483-ea77b0c722b5" providerId="AD" clId="Web-{81267BC6-79A9-9CCE-A69E-73E7C66CFCAD}" dt="2021-12-07T13:33:47.414" v="115"/>
          <pc:sldLayoutMkLst>
            <pc:docMk/>
            <pc:sldMasterMk cId="1583478295" sldId="2147483680"/>
            <pc:sldLayoutMk cId="340383261" sldId="2147483686"/>
          </pc:sldLayoutMkLst>
        </pc:sldLayoutChg>
        <pc:sldLayoutChg chg="modTransition">
          <pc:chgData name="Швидко Людмила Викторовна" userId="S::l.shvidko@maoug.ru::fb220774-28fd-4754-8483-ea77b0c722b5" providerId="AD" clId="Web-{81267BC6-79A9-9CCE-A69E-73E7C66CFCAD}" dt="2021-12-07T13:33:47.414" v="115"/>
          <pc:sldLayoutMkLst>
            <pc:docMk/>
            <pc:sldMasterMk cId="1583478295" sldId="2147483680"/>
            <pc:sldLayoutMk cId="970238192" sldId="2147483687"/>
          </pc:sldLayoutMkLst>
        </pc:sldLayoutChg>
        <pc:sldLayoutChg chg="modTransition">
          <pc:chgData name="Швидко Людмила Викторовна" userId="S::l.shvidko@maoug.ru::fb220774-28fd-4754-8483-ea77b0c722b5" providerId="AD" clId="Web-{81267BC6-79A9-9CCE-A69E-73E7C66CFCAD}" dt="2021-12-07T13:33:47.414" v="115"/>
          <pc:sldLayoutMkLst>
            <pc:docMk/>
            <pc:sldMasterMk cId="1583478295" sldId="2147483680"/>
            <pc:sldLayoutMk cId="158885209" sldId="2147483688"/>
          </pc:sldLayoutMkLst>
        </pc:sldLayoutChg>
        <pc:sldLayoutChg chg="modTransition">
          <pc:chgData name="Швидко Людмила Викторовна" userId="S::l.shvidko@maoug.ru::fb220774-28fd-4754-8483-ea77b0c722b5" providerId="AD" clId="Web-{81267BC6-79A9-9CCE-A69E-73E7C66CFCAD}" dt="2021-12-07T13:33:47.414" v="115"/>
          <pc:sldLayoutMkLst>
            <pc:docMk/>
            <pc:sldMasterMk cId="1583478295" sldId="2147483680"/>
            <pc:sldLayoutMk cId="1878187359" sldId="2147483689"/>
          </pc:sldLayoutMkLst>
        </pc:sldLayoutChg>
        <pc:sldLayoutChg chg="modTransition">
          <pc:chgData name="Швидко Людмила Викторовна" userId="S::l.shvidko@maoug.ru::fb220774-28fd-4754-8483-ea77b0c722b5" providerId="AD" clId="Web-{81267BC6-79A9-9CCE-A69E-73E7C66CFCAD}" dt="2021-12-07T13:33:47.414" v="115"/>
          <pc:sldLayoutMkLst>
            <pc:docMk/>
            <pc:sldMasterMk cId="1583478295" sldId="2147483680"/>
            <pc:sldLayoutMk cId="2610985460" sldId="2147483690"/>
          </pc:sldLayoutMkLst>
        </pc:sldLayoutChg>
        <pc:sldLayoutChg chg="modTransition">
          <pc:chgData name="Швидко Людмила Викторовна" userId="S::l.shvidko@maoug.ru::fb220774-28fd-4754-8483-ea77b0c722b5" providerId="AD" clId="Web-{81267BC6-79A9-9CCE-A69E-73E7C66CFCAD}" dt="2021-12-07T13:33:47.414" v="115"/>
          <pc:sldLayoutMkLst>
            <pc:docMk/>
            <pc:sldMasterMk cId="1583478295" sldId="2147483680"/>
            <pc:sldLayoutMk cId="4207447265" sldId="2147483691"/>
          </pc:sldLayoutMkLst>
        </pc:sldLayoutChg>
        <pc:sldLayoutChg chg="modTransition">
          <pc:chgData name="Швидко Людмила Викторовна" userId="S::l.shvidko@maoug.ru::fb220774-28fd-4754-8483-ea77b0c722b5" providerId="AD" clId="Web-{81267BC6-79A9-9CCE-A69E-73E7C66CFCAD}" dt="2021-12-07T13:33:47.414" v="115"/>
          <pc:sldLayoutMkLst>
            <pc:docMk/>
            <pc:sldMasterMk cId="1583478295" sldId="2147483680"/>
            <pc:sldLayoutMk cId="4150422416" sldId="2147483692"/>
          </pc:sldLayoutMkLst>
        </pc:sldLayoutChg>
        <pc:sldLayoutChg chg="modTransition">
          <pc:chgData name="Швидко Людмила Викторовна" userId="S::l.shvidko@maoug.ru::fb220774-28fd-4754-8483-ea77b0c722b5" providerId="AD" clId="Web-{81267BC6-79A9-9CCE-A69E-73E7C66CFCAD}" dt="2021-12-07T13:33:47.414" v="115"/>
          <pc:sldLayoutMkLst>
            <pc:docMk/>
            <pc:sldMasterMk cId="1583478295" sldId="2147483680"/>
            <pc:sldLayoutMk cId="1304317062" sldId="2147483693"/>
          </pc:sldLayoutMkLst>
        </pc:sldLayoutChg>
      </pc:sldMasterChg>
    </pc:docChg>
  </pc:docChgLst>
  <pc:docChgLst>
    <pc:chgData name="Швидко Людмила Викторовна" userId="S::l.shvidko@maoug.ru::fb220774-28fd-4754-8483-ea77b0c722b5" providerId="AD" clId="Web-{57B368FB-EA38-1568-D76C-B96AD0779295}"/>
    <pc:docChg chg="delSld modSld">
      <pc:chgData name="Швидко Людмила Викторовна" userId="S::l.shvidko@maoug.ru::fb220774-28fd-4754-8483-ea77b0c722b5" providerId="AD" clId="Web-{57B368FB-EA38-1568-D76C-B96AD0779295}" dt="2021-12-07T07:18:38.126" v="115" actId="20577"/>
      <pc:docMkLst>
        <pc:docMk/>
      </pc:docMkLst>
      <pc:sldChg chg="modSp">
        <pc:chgData name="Швидко Людмила Викторовна" userId="S::l.shvidko@maoug.ru::fb220774-28fd-4754-8483-ea77b0c722b5" providerId="AD" clId="Web-{57B368FB-EA38-1568-D76C-B96AD0779295}" dt="2021-12-07T07:18:38.126" v="115" actId="20577"/>
        <pc:sldMkLst>
          <pc:docMk/>
          <pc:sldMk cId="0" sldId="257"/>
        </pc:sldMkLst>
        <pc:spChg chg="mod">
          <ac:chgData name="Швидко Людмила Викторовна" userId="S::l.shvidko@maoug.ru::fb220774-28fd-4754-8483-ea77b0c722b5" providerId="AD" clId="Web-{57B368FB-EA38-1568-D76C-B96AD0779295}" dt="2021-12-07T07:18:38.126" v="115" actId="20577"/>
          <ac:spMkLst>
            <pc:docMk/>
            <pc:sldMk cId="0" sldId="257"/>
            <ac:spMk id="4" creationId="{00000000-0000-0000-0000-000000000000}"/>
          </ac:spMkLst>
        </pc:spChg>
      </pc:sldChg>
      <pc:sldChg chg="del">
        <pc:chgData name="Швидко Людмила Викторовна" userId="S::l.shvidko@maoug.ru::fb220774-28fd-4754-8483-ea77b0c722b5" providerId="AD" clId="Web-{57B368FB-EA38-1568-D76C-B96AD0779295}" dt="2021-12-07T07:17:50.718" v="100"/>
        <pc:sldMkLst>
          <pc:docMk/>
          <pc:sldMk cId="0" sldId="266"/>
        </pc:sldMkLst>
      </pc:sldChg>
      <pc:sldChg chg="modSp">
        <pc:chgData name="Швидко Людмила Викторовна" userId="S::l.shvidko@maoug.ru::fb220774-28fd-4754-8483-ea77b0c722b5" providerId="AD" clId="Web-{57B368FB-EA38-1568-D76C-B96AD0779295}" dt="2021-12-07T07:17:48.281" v="99" actId="20577"/>
        <pc:sldMkLst>
          <pc:docMk/>
          <pc:sldMk cId="3064940943" sldId="269"/>
        </pc:sldMkLst>
        <pc:spChg chg="mod">
          <ac:chgData name="Швидко Людмила Викторовна" userId="S::l.shvidko@maoug.ru::fb220774-28fd-4754-8483-ea77b0c722b5" providerId="AD" clId="Web-{57B368FB-EA38-1568-D76C-B96AD0779295}" dt="2021-12-07T07:17:48.281" v="99" actId="20577"/>
          <ac:spMkLst>
            <pc:docMk/>
            <pc:sldMk cId="3064940943" sldId="269"/>
            <ac:spMk id="2" creationId="{00000000-0000-0000-0000-000000000000}"/>
          </ac:spMkLst>
        </pc:spChg>
      </pc:sldChg>
    </pc:docChg>
  </pc:docChgLst>
  <pc:docChgLst>
    <pc:chgData name="Швидко Людмила Викторовна" userId="S::l.shvidko@maoug.ru::fb220774-28fd-4754-8483-ea77b0c722b5" providerId="AD" clId="Web-{80BA65F1-3E99-59FF-05FD-C41314CD6036}"/>
    <pc:docChg chg="modSld">
      <pc:chgData name="Швидко Людмила Викторовна" userId="S::l.shvidko@maoug.ru::fb220774-28fd-4754-8483-ea77b0c722b5" providerId="AD" clId="Web-{80BA65F1-3E99-59FF-05FD-C41314CD6036}" dt="2021-12-07T08:13:23.990" v="1" actId="20577"/>
      <pc:docMkLst>
        <pc:docMk/>
      </pc:docMkLst>
      <pc:sldChg chg="modSp">
        <pc:chgData name="Швидко Людмила Викторовна" userId="S::l.shvidko@maoug.ru::fb220774-28fd-4754-8483-ea77b0c722b5" providerId="AD" clId="Web-{80BA65F1-3E99-59FF-05FD-C41314CD6036}" dt="2021-12-07T08:13:23.990" v="1" actId="20577"/>
        <pc:sldMkLst>
          <pc:docMk/>
          <pc:sldMk cId="3064940943" sldId="269"/>
        </pc:sldMkLst>
        <pc:spChg chg="mod">
          <ac:chgData name="Швидко Людмила Викторовна" userId="S::l.shvidko@maoug.ru::fb220774-28fd-4754-8483-ea77b0c722b5" providerId="AD" clId="Web-{80BA65F1-3E99-59FF-05FD-C41314CD6036}" dt="2021-12-07T08:13:23.990" v="1" actId="20577"/>
          <ac:spMkLst>
            <pc:docMk/>
            <pc:sldMk cId="3064940943" sldId="269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A743EC-181C-495B-8A21-B7CD5FF29154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E0E969-7813-45F5-9019-847BD2BD92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4866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712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1873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985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447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0CD28-F9BB-41EE-AB8A-E472E6EE3181}" type="datetimeFigureOut">
              <a:rPr lang="ru-RU"/>
              <a:pPr>
                <a:defRPr/>
              </a:pPr>
              <a:t>07.12.2021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28F03-1D97-4DFE-9ACE-10F513F4F3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4224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251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170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767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9789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904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83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2381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85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5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0.jpe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23" Type="http://schemas.openxmlformats.org/officeDocument/2006/relationships/image" Target="../media/image9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22" Type="http://schemas.openxmlformats.org/officeDocument/2006/relationships/image" Target="../media/image8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539" y="-1"/>
            <a:ext cx="11678478" cy="6853679"/>
          </a:xfrm>
          <a:prstGeom prst="rect">
            <a:avLst/>
          </a:prstGeom>
          <a:effectLst>
            <a:softEdge rad="431800"/>
          </a:effectLst>
        </p:spPr>
      </p:pic>
      <p:pic>
        <p:nvPicPr>
          <p:cNvPr id="1040" name="Picture 16" descr="http://www.playcast.ru/uploads/2013/11/30/6701335.png"/>
          <p:cNvPicPr>
            <a:picLocks noChangeAspect="1" noChangeArrowheads="1"/>
          </p:cNvPicPr>
          <p:nvPr userDrawn="1"/>
        </p:nvPicPr>
        <p:blipFill>
          <a:blip r:embed="rId17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94441"/>
            <a:ext cx="2476142" cy="265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http://img0.liveinternet.ru/images/attach/c/2/66/239/66239261_84.png"/>
          <p:cNvPicPr>
            <a:picLocks noChangeAspect="1" noChangeArrowheads="1"/>
          </p:cNvPicPr>
          <p:nvPr userDrawn="1"/>
        </p:nvPicPr>
        <p:blipFill>
          <a:blip r:embed="rId18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133" y="2485692"/>
            <a:ext cx="563496" cy="64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0.liveinternet.ru/images/attach/c/2/66/239/66239261_84.png"/>
          <p:cNvPicPr>
            <a:picLocks noChangeAspect="1" noChangeArrowheads="1"/>
          </p:cNvPicPr>
          <p:nvPr userDrawn="1"/>
        </p:nvPicPr>
        <p:blipFill>
          <a:blip r:embed="rId19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7193" y="4201494"/>
            <a:ext cx="721545" cy="82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2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5948" y="4134945"/>
            <a:ext cx="515611" cy="59437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243" y="827055"/>
            <a:ext cx="556212" cy="641179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 userDrawn="1"/>
        </p:nvPicPr>
        <p:blipFill>
          <a:blip r:embed="rId2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230" y="412257"/>
            <a:ext cx="564045" cy="650209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 userDrawn="1"/>
        </p:nvPicPr>
        <p:blipFill>
          <a:blip r:embed="rId2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68" y="1444399"/>
            <a:ext cx="825498" cy="95160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2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3007" y="2506244"/>
            <a:ext cx="861284" cy="8573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F2145-156A-42FF-BB80-E8D664DB7725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3B086-ECE1-477D-A8D4-2F30CBE9B08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10834637" y="6625292"/>
            <a:ext cx="132031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© Полшкова В.В., 2016</a:t>
            </a:r>
            <a:endParaRPr lang="ru-RU" sz="800" b="0" dirty="0">
              <a:solidFill>
                <a:schemeClr val="bg1"/>
              </a:solidFill>
            </a:endParaRPr>
          </a:p>
        </p:txBody>
      </p:sp>
      <p:pic>
        <p:nvPicPr>
          <p:cNvPr id="39" name="Picture 6" descr="http://img0.liveinternet.ru/images/attach/c/2/66/239/66239261_84.png"/>
          <p:cNvPicPr>
            <a:picLocks noChangeAspect="1" noChangeArrowheads="1"/>
          </p:cNvPicPr>
          <p:nvPr userDrawn="1"/>
        </p:nvPicPr>
        <p:blipFill>
          <a:blip r:embed="rId25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08387" y="3263595"/>
            <a:ext cx="958101" cy="109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478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93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875852"/>
            <a:ext cx="10515600" cy="5800094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Зима в произведениях композиторов, художников , поэтов</a:t>
            </a:r>
            <a:br>
              <a:rPr lang="ru-RU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/>
            </a:r>
            <a:br>
              <a:rPr lang="ru-RU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ru-RU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                        </a:t>
            </a:r>
            <a:r>
              <a:rPr lang="ru-RU" sz="3600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 Учитель    </a:t>
            </a:r>
            <a:r>
              <a:rPr lang="ru-RU" sz="3600" b="1" i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Швидко</a:t>
            </a:r>
            <a:r>
              <a:rPr lang="ru-RU" sz="3600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Л.В.</a:t>
            </a:r>
            <a:br>
              <a:rPr lang="ru-RU" sz="3600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ru-RU" sz="3600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/>
            </a:r>
            <a:br>
              <a:rPr lang="ru-RU" sz="3600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ru-RU" sz="3600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+mj-lt"/>
                <a:cs typeface="+mj-lt"/>
              </a:rPr>
              <a:t>3а класс                           </a:t>
            </a:r>
            <a:r>
              <a:rPr lang="ru-RU" sz="3600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Calibri Light"/>
              </a:rPr>
              <a:t>          </a:t>
            </a:r>
            <a:r>
              <a:rPr lang="ru-RU" sz="2400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08.12.2021</a:t>
            </a:r>
            <a:endParaRPr lang="ru-RU" sz="2400" b="1" i="1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9409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BC477C-46CC-4928-8FE1-AB6520217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1"/>
                </a:solidFill>
                <a:latin typeface="Times New Roman"/>
                <a:cs typeface="Calibri Light"/>
              </a:rPr>
              <a:t>Модель обложки</a:t>
            </a:r>
            <a:endParaRPr lang="ru-RU" b="1" dirty="0">
              <a:solidFill>
                <a:schemeClr val="accent1"/>
              </a:solidFill>
              <a:latin typeface="Times New Roman"/>
              <a:cs typeface="Times New Roman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5926E1A6-2BEE-4A76-A664-020B761BED85}"/>
              </a:ext>
            </a:extLst>
          </p:cNvPr>
          <p:cNvSpPr/>
          <p:nvPr/>
        </p:nvSpPr>
        <p:spPr>
          <a:xfrm>
            <a:off x="4084250" y="1546645"/>
            <a:ext cx="4068790" cy="520460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5452703-DE94-493C-A4F1-A99F2ABFCE56}"/>
              </a:ext>
            </a:extLst>
          </p:cNvPr>
          <p:cNvSpPr txBox="1"/>
          <p:nvPr/>
        </p:nvSpPr>
        <p:spPr>
          <a:xfrm>
            <a:off x="4721704" y="1903742"/>
            <a:ext cx="353395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/>
                <a:cs typeface="Calibri"/>
              </a:rPr>
              <a:t>Н.А. Некрасов</a:t>
            </a:r>
            <a:endParaRPr lang="ru-RU" sz="3200" b="1" dirty="0">
              <a:solidFill>
                <a:srgbClr val="002060"/>
              </a:solidFill>
              <a:latin typeface="Times New Roman"/>
            </a:endParaRPr>
          </a:p>
        </p:txBody>
      </p:sp>
      <p:pic>
        <p:nvPicPr>
          <p:cNvPr id="23" name="Рисунок 23">
            <a:extLst>
              <a:ext uri="{FF2B5EF4-FFF2-40B4-BE49-F238E27FC236}">
                <a16:creationId xmlns="" xmlns:a16="http://schemas.microsoft.com/office/drawing/2014/main" id="{9D35E84F-850B-445D-859B-CB47243DF4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7249" y="2488517"/>
            <a:ext cx="2743200" cy="384168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A525395F-5E54-4272-99B5-629E0904F7F2}"/>
              </a:ext>
            </a:extLst>
          </p:cNvPr>
          <p:cNvSpPr txBox="1"/>
          <p:nvPr/>
        </p:nvSpPr>
        <p:spPr>
          <a:xfrm>
            <a:off x="4753156" y="5658928"/>
            <a:ext cx="3131387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/>
                <a:cs typeface="Calibri"/>
              </a:rPr>
              <a:t>Мороз-воевода</a:t>
            </a:r>
          </a:p>
        </p:txBody>
      </p:sp>
    </p:spTree>
    <p:extLst>
      <p:ext uri="{BB962C8B-B14F-4D97-AF65-F5344CB8AC3E}">
        <p14:creationId xmlns:p14="http://schemas.microsoft.com/office/powerpoint/2010/main" val="30736098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162878" y="285613"/>
            <a:ext cx="9561444" cy="132556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latin typeface="Bookman Old Style" pitchFamily="18" charset="0"/>
              </a:rPr>
              <a:t>Словарная работа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9140" y="1320800"/>
            <a:ext cx="9022460" cy="4856163"/>
          </a:xfrm>
          <a:noFill/>
        </p:spPr>
        <p:txBody>
          <a:bodyPr>
            <a:normAutofit/>
          </a:bodyPr>
          <a:lstStyle/>
          <a:p>
            <a:r>
              <a:rPr lang="ru-RU" i="1" dirty="0">
                <a:latin typeface="Bookman Old Style" pitchFamily="18" charset="0"/>
              </a:rPr>
              <a:t>Мороз-воевода</a:t>
            </a:r>
            <a:r>
              <a:rPr lang="ru-RU" i="1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Bookman Old Style" pitchFamily="18" charset="0"/>
              </a:rPr>
              <a:t>-  </a:t>
            </a:r>
            <a:r>
              <a:rPr lang="ru-RU" dirty="0">
                <a:latin typeface="Bookman Old Style" pitchFamily="18" charset="0"/>
              </a:rPr>
              <a:t>так </a:t>
            </a:r>
          </a:p>
          <a:p>
            <a:pPr marL="0" indent="0">
              <a:buNone/>
            </a:pPr>
            <a:r>
              <a:rPr lang="ru-RU" dirty="0">
                <a:latin typeface="Bookman Old Style" pitchFamily="18" charset="0"/>
              </a:rPr>
              <a:t> называли начальника </a:t>
            </a:r>
          </a:p>
          <a:p>
            <a:pPr marL="0" indent="0">
              <a:buNone/>
            </a:pPr>
            <a:r>
              <a:rPr lang="ru-RU" dirty="0">
                <a:latin typeface="Bookman Old Style" pitchFamily="18" charset="0"/>
              </a:rPr>
              <a:t> войск в давние времена </a:t>
            </a:r>
          </a:p>
          <a:p>
            <a:pPr marL="0" indent="0">
              <a:buNone/>
            </a:pPr>
            <a:r>
              <a:rPr lang="ru-RU" dirty="0">
                <a:latin typeface="Bookman Old Style" pitchFamily="18" charset="0"/>
              </a:rPr>
              <a:t> на Руси.</a:t>
            </a:r>
          </a:p>
          <a:p>
            <a:pPr marL="0" indent="0">
              <a:buNone/>
            </a:pPr>
            <a:endParaRPr lang="ru-RU" dirty="0">
              <a:latin typeface="Bookman Old Style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203" y="1454800"/>
            <a:ext cx="3677267" cy="44417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80673" y="747279"/>
            <a:ext cx="6096000" cy="4801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i="1" dirty="0">
                <a:solidFill>
                  <a:prstClr val="black"/>
                </a:solidFill>
                <a:latin typeface="Bookman Old Style" pitchFamily="18" charset="0"/>
              </a:rPr>
              <a:t>владенья </a:t>
            </a:r>
            <a:r>
              <a:rPr lang="ru-RU" sz="2800" dirty="0">
                <a:solidFill>
                  <a:prstClr val="black"/>
                </a:solidFill>
                <a:latin typeface="Bookman Old Style" pitchFamily="18" charset="0"/>
              </a:rPr>
              <a:t> – своя собственность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155" y="1304322"/>
            <a:ext cx="9024358" cy="485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6034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5215" y="575355"/>
            <a:ext cx="6096000" cy="13839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i="1" dirty="0">
                <a:solidFill>
                  <a:prstClr val="black"/>
                </a:solidFill>
                <a:latin typeface="Bookman Old Style" pitchFamily="18" charset="0"/>
              </a:rPr>
              <a:t>(над бором</a:t>
            </a:r>
            <a:r>
              <a:rPr lang="ru-RU" sz="2800" dirty="0">
                <a:solidFill>
                  <a:prstClr val="black"/>
                </a:solidFill>
                <a:latin typeface="Bookman Old Style" pitchFamily="18" charset="0"/>
              </a:rPr>
              <a:t>)  бор – сосновый лес;</a:t>
            </a:r>
          </a:p>
          <a:p>
            <a:pPr lvl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800" dirty="0">
                <a:solidFill>
                  <a:prstClr val="black"/>
                </a:solidFill>
                <a:latin typeface="Bookman Old Style" pitchFamily="18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925" y="1466850"/>
            <a:ext cx="72961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046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501" y="599983"/>
            <a:ext cx="7847888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i="1" dirty="0">
                <a:solidFill>
                  <a:prstClr val="black"/>
                </a:solidFill>
                <a:latin typeface="Bookman Old Style" pitchFamily="18" charset="0"/>
              </a:rPr>
              <a:t>(дозором</a:t>
            </a:r>
            <a:r>
              <a:rPr lang="ru-RU" sz="2800" dirty="0">
                <a:solidFill>
                  <a:prstClr val="black"/>
                </a:solidFill>
                <a:latin typeface="Bookman Old Style" pitchFamily="18" charset="0"/>
              </a:rPr>
              <a:t>) дозор – обход для осмотра;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436" y="1080114"/>
            <a:ext cx="8127051" cy="541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4521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8751" y="470785"/>
            <a:ext cx="9417465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Bookman Old Style" pitchFamily="18" charset="0"/>
              </a:rPr>
              <a:t>(</a:t>
            </a:r>
            <a:r>
              <a:rPr lang="ru-RU" sz="2800" i="1" dirty="0">
                <a:solidFill>
                  <a:prstClr val="black"/>
                </a:solidFill>
                <a:latin typeface="Bookman Old Style" pitchFamily="18" charset="0"/>
              </a:rPr>
              <a:t>палицей</a:t>
            </a:r>
            <a:r>
              <a:rPr lang="ru-RU" sz="2800" dirty="0">
                <a:solidFill>
                  <a:prstClr val="black"/>
                </a:solidFill>
                <a:latin typeface="Bookman Old Style" pitchFamily="18" charset="0"/>
              </a:rPr>
              <a:t>) палица - тяжёлая дубинка с </a:t>
            </a:r>
            <a:r>
              <a:rPr lang="ru-RU" sz="2800" dirty="0" err="1">
                <a:solidFill>
                  <a:prstClr val="black"/>
                </a:solidFill>
                <a:latin typeface="Bookman Old Style" pitchFamily="18" charset="0"/>
              </a:rPr>
              <a:t>утолщенным</a:t>
            </a:r>
            <a:r>
              <a:rPr lang="ru-RU" sz="2800" dirty="0">
                <a:solidFill>
                  <a:prstClr val="black"/>
                </a:solidFill>
                <a:latin typeface="Bookman Old Style" pitchFamily="18" charset="0"/>
              </a:rPr>
              <a:t> концом, употреблялась в старину как оружие.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492" y="1828799"/>
            <a:ext cx="7705984" cy="443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9089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56565" y="560955"/>
            <a:ext cx="7447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>
                <a:latin typeface="Bookman Old Style" pitchFamily="18" charset="0"/>
              </a:rPr>
              <a:t>гнёт</a:t>
            </a:r>
            <a:r>
              <a:rPr lang="ru-RU" sz="2800" dirty="0">
                <a:latin typeface="Bookman Old Style" pitchFamily="18" charset="0"/>
              </a:rPr>
              <a:t> – тяжесть, груз;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565" y="1333143"/>
            <a:ext cx="7105282" cy="4736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6366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31995" y="911314"/>
            <a:ext cx="10432222" cy="5846763"/>
          </a:xfrm>
          <a:noFill/>
        </p:spPr>
        <p:txBody>
          <a:bodyPr>
            <a:normAutofit/>
          </a:bodyPr>
          <a:lstStyle/>
          <a:p>
            <a:r>
              <a:rPr lang="ru-RU" sz="3200" i="1" dirty="0">
                <a:latin typeface="Bookman Old Style" pitchFamily="18" charset="0"/>
              </a:rPr>
              <a:t>обозы</a:t>
            </a:r>
            <a:r>
              <a:rPr lang="ru-RU" sz="3200" dirty="0">
                <a:latin typeface="Bookman Old Style" pitchFamily="18" charset="0"/>
              </a:rPr>
              <a:t>  - несколько повозок с грузом; </a:t>
            </a:r>
          </a:p>
        </p:txBody>
      </p:sp>
      <p:pic>
        <p:nvPicPr>
          <p:cNvPr id="25602" name="Picture 2" descr="C:\Documents and Settings\user\Рабочий стол\1385117864_gruzinskiy-petr-domoy.jpg"/>
          <p:cNvPicPr>
            <a:picLocks noChangeAspect="1" noChangeArrowheads="1"/>
          </p:cNvPicPr>
          <p:nvPr/>
        </p:nvPicPr>
        <p:blipFill>
          <a:blip r:embed="rId2" cstate="print"/>
          <a:srcRect l="3746" t="31896" r="20349" b="13883"/>
          <a:stretch>
            <a:fillRect/>
          </a:stretch>
        </p:blipFill>
        <p:spPr bwMode="auto">
          <a:xfrm>
            <a:off x="2318757" y="1683520"/>
            <a:ext cx="7705459" cy="433432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11565" y="586424"/>
            <a:ext cx="8246691" cy="5107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i="1" dirty="0">
                <a:solidFill>
                  <a:prstClr val="black"/>
                </a:solidFill>
                <a:latin typeface="Bookman Old Style" pitchFamily="18" charset="0"/>
              </a:rPr>
              <a:t>казна</a:t>
            </a:r>
            <a:r>
              <a:rPr lang="ru-RU" sz="3200" dirty="0">
                <a:solidFill>
                  <a:prstClr val="black"/>
                </a:solidFill>
                <a:latin typeface="Bookman Old Style" pitchFamily="18" charset="0"/>
              </a:rPr>
              <a:t> – деньги, имущество;  </a:t>
            </a:r>
          </a:p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3200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3200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3200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3200" dirty="0">
              <a:solidFill>
                <a:prstClr val="black"/>
              </a:solidFill>
              <a:latin typeface="Bookman Old Style" pitchFamily="18" charset="0"/>
            </a:endParaRPr>
          </a:p>
          <a:p>
            <a:pPr lvl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3200" dirty="0">
              <a:solidFill>
                <a:prstClr val="black"/>
              </a:solidFill>
              <a:latin typeface="Bookman Old Style" pitchFamily="18" charset="0"/>
            </a:endParaRPr>
          </a:p>
          <a:p>
            <a:pPr lvl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3200" dirty="0">
              <a:solidFill>
                <a:prstClr val="black"/>
              </a:solidFill>
              <a:latin typeface="Bookman Old Style" pitchFamily="18" charset="0"/>
            </a:endParaRPr>
          </a:p>
          <a:p>
            <a:pPr lvl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3200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228600" lvl="0" indent="-2286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i="1" dirty="0">
                <a:solidFill>
                  <a:prstClr val="black"/>
                </a:solidFill>
                <a:latin typeface="Bookman Old Style" pitchFamily="18" charset="0"/>
              </a:rPr>
              <a:t>не скудеет</a:t>
            </a:r>
            <a:r>
              <a:rPr lang="ru-RU" sz="3200" dirty="0">
                <a:solidFill>
                  <a:prstClr val="black"/>
                </a:solidFill>
                <a:latin typeface="Bookman Old Style" pitchFamily="18" charset="0"/>
              </a:rPr>
              <a:t> добро – не беднеет.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998" y="1150727"/>
            <a:ext cx="7088841" cy="397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4886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user\Рабочий стол\img_s541570_1_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3661" y="698500"/>
            <a:ext cx="6153494" cy="5326285"/>
          </a:xfrm>
          <a:prstGeom prst="rect">
            <a:avLst/>
          </a:prstGeom>
          <a:noFill/>
        </p:spPr>
      </p:pic>
      <p:pic>
        <p:nvPicPr>
          <p:cNvPr id="23555" name="Picture 3" descr="C:\Documents and Settings\user\Рабочий стол\94015887_07.jpg"/>
          <p:cNvPicPr>
            <a:picLocks noChangeAspect="1" noChangeArrowheads="1"/>
          </p:cNvPicPr>
          <p:nvPr/>
        </p:nvPicPr>
        <p:blipFill>
          <a:blip r:embed="rId3" cstate="print"/>
          <a:srcRect r="53781"/>
          <a:stretch>
            <a:fillRect/>
          </a:stretch>
        </p:blipFill>
        <p:spPr bwMode="auto">
          <a:xfrm>
            <a:off x="800100" y="698500"/>
            <a:ext cx="4000500" cy="5410200"/>
          </a:xfrm>
          <a:prstGeom prst="flowChartDisplay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.И.Чайковский 'Зимнее утро'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254" end="19028.9999"/>
                  <p14:fade in="3000" out="10000"/>
                </p14:media>
              </p:ext>
            </p:extLst>
          </p:nvPr>
        </p:nvPicPr>
        <p:blipFill rotWithShape="1">
          <a:blip r:embed="rId4"/>
          <a:srcRect l="11323" t="-347" r="11601" b="1038"/>
          <a:stretch>
            <a:fillRect/>
          </a:stretch>
        </p:blipFill>
        <p:spPr>
          <a:xfrm>
            <a:off x="1533191" y="462978"/>
            <a:ext cx="8924872" cy="57247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3667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500" y="414337"/>
            <a:ext cx="11252200" cy="6176963"/>
          </a:xfrm>
          <a:noFill/>
        </p:spPr>
        <p:txBody>
          <a:bodyPr>
            <a:normAutofit/>
          </a:bodyPr>
          <a:lstStyle/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sz="7200" b="1" i="1" dirty="0">
                <a:solidFill>
                  <a:srgbClr val="3009D7"/>
                </a:solidFill>
                <a:latin typeface="Bookman Old Style" pitchFamily="18" charset="0"/>
              </a:rPr>
              <a:t>Спасибо 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sz="7200" b="1" i="1" dirty="0">
                <a:solidFill>
                  <a:srgbClr val="3009D7"/>
                </a:solidFill>
                <a:latin typeface="Bookman Old Style" pitchFamily="18" charset="0"/>
              </a:rPr>
              <a:t>за работу на уроке</a:t>
            </a:r>
          </a:p>
        </p:txBody>
      </p:sp>
      <p:pic>
        <p:nvPicPr>
          <p:cNvPr id="1027" name="Picture 3" descr="C:\Documents and Settings\user\Рабочий стол\hello_html_m2f6bb83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70775" y="2809875"/>
            <a:ext cx="2381250" cy="2381250"/>
          </a:xfrm>
          <a:prstGeom prst="rect">
            <a:avLst/>
          </a:prstGeom>
          <a:noFill/>
        </p:spPr>
      </p:pic>
      <p:pic>
        <p:nvPicPr>
          <p:cNvPr id="1029" name="Picture 5" descr="C:\Documents and Settings\user\Рабочий стол\sne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251825">
            <a:off x="2572413" y="2436754"/>
            <a:ext cx="4170330" cy="450782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58528" y="365125"/>
            <a:ext cx="9568372" cy="979398"/>
          </a:xfrm>
        </p:spPr>
        <p:txBody>
          <a:bodyPr>
            <a:normAutofit fontScale="90000"/>
          </a:bodyPr>
          <a:lstStyle/>
          <a:p>
            <a:r>
              <a:rPr lang="ru-RU" sz="3200" b="1" i="1" dirty="0">
                <a:solidFill>
                  <a:schemeClr val="accent1"/>
                </a:solidFill>
                <a:latin typeface="Bookman Old Style"/>
              </a:rPr>
              <a:t>     </a:t>
            </a:r>
            <a:r>
              <a:rPr lang="ru-RU" sz="4000" b="1" i="1" dirty="0">
                <a:solidFill>
                  <a:schemeClr val="accent1"/>
                </a:solidFill>
                <a:latin typeface="Bookman Old Style"/>
              </a:rPr>
              <a:t>Васнецов Аполлинарий Михайлович «Зимний сон»  </a:t>
            </a:r>
            <a:endParaRPr lang="ru-RU" sz="4000" i="1" dirty="0">
              <a:solidFill>
                <a:schemeClr val="accent1"/>
              </a:solidFill>
              <a:latin typeface="Bookman Old Style" pitchFamily="18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922" y="1358900"/>
            <a:ext cx="7071701" cy="51224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030" y="1358899"/>
            <a:ext cx="2038741" cy="23930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162878" y="285613"/>
            <a:ext cx="9561444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>
                <a:latin typeface="Bookman Old Style" pitchFamily="18" charset="0"/>
              </a:rPr>
              <a:t>Шишкин Иван Иванович «Зима»</a:t>
            </a:r>
            <a:br>
              <a:rPr lang="ru-RU" sz="4000" b="1" i="1" dirty="0">
                <a:latin typeface="Bookman Old Style" pitchFamily="18" charset="0"/>
              </a:rPr>
            </a:br>
            <a:endParaRPr lang="ru-RU" sz="4000" b="1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245" y="1179130"/>
            <a:ext cx="1784174" cy="2076817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218" y="1179130"/>
            <a:ext cx="7558104" cy="50042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279400" y="285613"/>
            <a:ext cx="10444922" cy="4641987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               </a:t>
            </a:r>
            <a:r>
              <a:rPr lang="ru-RU" sz="4000" b="1" i="1" dirty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И. Никитин</a:t>
            </a:r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            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(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С радостью )</a:t>
            </a:r>
            <a:r>
              <a:rPr lang="ru-RU" dirty="0">
                <a:latin typeface="Bookman Old Style" pitchFamily="18" charset="0"/>
              </a:rPr>
              <a:t/>
            </a:r>
            <a:br>
              <a:rPr lang="ru-RU" dirty="0">
                <a:latin typeface="Bookman Old Style" pitchFamily="18" charset="0"/>
              </a:rPr>
            </a:br>
            <a:r>
              <a:rPr lang="ru-RU" dirty="0">
                <a:latin typeface="Bookman Old Style"/>
              </a:rPr>
              <a:t>   </a:t>
            </a:r>
            <a:r>
              <a:rPr lang="ru-RU" dirty="0">
                <a:latin typeface="Times New Roman"/>
                <a:cs typeface="Times New Roman"/>
              </a:rPr>
              <a:t>  Здравствуй, гостья- зима!</a:t>
            </a:r>
            <a:r>
              <a:rPr lang="ru-RU" dirty="0">
                <a:latin typeface="Times New Roman"/>
              </a:rPr>
              <a:t/>
            </a:r>
            <a:br>
              <a:rPr lang="ru-RU" dirty="0">
                <a:latin typeface="Times New Roman"/>
              </a:rPr>
            </a:br>
            <a:r>
              <a:rPr lang="ru-RU" dirty="0">
                <a:latin typeface="Times New Roman"/>
                <a:cs typeface="Times New Roman"/>
              </a:rPr>
              <a:t>   Просим милости к нам</a:t>
            </a:r>
            <a:r>
              <a:rPr lang="ru-RU" dirty="0">
                <a:latin typeface="Times New Roman"/>
              </a:rPr>
              <a:t/>
            </a:r>
            <a:br>
              <a:rPr lang="ru-RU" dirty="0">
                <a:latin typeface="Times New Roman"/>
              </a:rPr>
            </a:br>
            <a:r>
              <a:rPr lang="ru-RU" dirty="0">
                <a:latin typeface="Times New Roman"/>
                <a:cs typeface="Times New Roman"/>
              </a:rPr>
              <a:t>  Песни севера петь</a:t>
            </a:r>
            <a:r>
              <a:rPr lang="ru-RU" dirty="0">
                <a:latin typeface="Times New Roman"/>
              </a:rPr>
              <a:t/>
            </a:r>
            <a:br>
              <a:rPr lang="ru-RU" dirty="0">
                <a:latin typeface="Times New Roman"/>
              </a:rPr>
            </a:br>
            <a:r>
              <a:rPr lang="ru-RU" dirty="0">
                <a:latin typeface="Times New Roman"/>
                <a:cs typeface="Times New Roman"/>
              </a:rPr>
              <a:t> По полям и степям.</a:t>
            </a:r>
            <a:r>
              <a:rPr lang="ru-RU" dirty="0">
                <a:latin typeface="Times New Roman"/>
              </a:rPr>
              <a:t/>
            </a:r>
            <a:br>
              <a:rPr lang="ru-RU" dirty="0">
                <a:latin typeface="Times New Roman"/>
              </a:rPr>
            </a:br>
            <a:r>
              <a:rPr lang="ru-RU" dirty="0">
                <a:latin typeface="Bookman Old Style" pitchFamily="18" charset="0"/>
              </a:rPr>
              <a:t/>
            </a:r>
            <a:br>
              <a:rPr lang="ru-RU" dirty="0">
                <a:latin typeface="Bookman Old Style" pitchFamily="18" charset="0"/>
              </a:rPr>
            </a:br>
            <a:r>
              <a:rPr lang="ru-RU" dirty="0">
                <a:latin typeface="Bookman Old Style" pitchFamily="18" charset="0"/>
              </a:rPr>
              <a:t/>
            </a:r>
            <a:br>
              <a:rPr lang="ru-RU" dirty="0">
                <a:latin typeface="Bookman Old Style" pitchFamily="18" charset="0"/>
              </a:rPr>
            </a:br>
            <a:endParaRPr lang="ru-RU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3074" name="AutoShape 2" descr="https://www.1zoom.ru/big2/969/280704-sveti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s://www.1zoom.ru/big2/969/280704-sveti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 descr="C:\Documents and Settings\user\Рабочий стол\280704-sveti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9820" y="2196271"/>
            <a:ext cx="5783207" cy="410625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579097" y="485687"/>
            <a:ext cx="9504940" cy="34925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200" i="1" dirty="0"/>
              <a:t> </a:t>
            </a:r>
            <a:r>
              <a:rPr lang="ru-RU" sz="2200" i="1" dirty="0">
                <a:latin typeface="Calibri Light"/>
                <a:cs typeface="Calibri Light"/>
              </a:rPr>
              <a:t>                      </a:t>
            </a:r>
            <a:r>
              <a:rPr lang="ru-RU" sz="2200" b="1" i="1" dirty="0">
                <a:solidFill>
                  <a:schemeClr val="accent1"/>
                </a:solidFill>
                <a:latin typeface="Times New Roman"/>
                <a:cs typeface="Calibri Light"/>
              </a:rPr>
              <a:t>    </a:t>
            </a:r>
            <a:r>
              <a:rPr lang="ru-RU" sz="3600" b="1" i="1" dirty="0">
                <a:solidFill>
                  <a:schemeClr val="accent1"/>
                </a:solidFill>
                <a:latin typeface="Times New Roman"/>
                <a:cs typeface="Calibri Light"/>
              </a:rPr>
              <a:t> </a:t>
            </a:r>
            <a:br>
              <a:rPr lang="ru-RU" sz="3600" b="1" i="1" dirty="0">
                <a:solidFill>
                  <a:schemeClr val="accent1"/>
                </a:solidFill>
                <a:latin typeface="Times New Roman"/>
                <a:cs typeface="Calibri Light"/>
              </a:rPr>
            </a:br>
            <a:r>
              <a:rPr lang="ru-RU" sz="3600" b="1" i="1" dirty="0">
                <a:solidFill>
                  <a:schemeClr val="accent1"/>
                </a:solidFill>
                <a:latin typeface="Times New Roman"/>
                <a:cs typeface="Calibri Light"/>
              </a:rPr>
              <a:t/>
            </a:r>
            <a:br>
              <a:rPr lang="ru-RU" sz="3600" b="1" i="1" dirty="0">
                <a:solidFill>
                  <a:schemeClr val="accent1"/>
                </a:solidFill>
                <a:latin typeface="Times New Roman"/>
                <a:cs typeface="Calibri Light"/>
              </a:rPr>
            </a:br>
            <a:r>
              <a:rPr lang="ru-RU" sz="3600" b="1" i="1" dirty="0">
                <a:solidFill>
                  <a:schemeClr val="accent1"/>
                </a:solidFill>
                <a:latin typeface="Times New Roman"/>
                <a:cs typeface="Calibri Light"/>
              </a:rPr>
              <a:t>                 Ф.И. Тютчев</a:t>
            </a:r>
            <a:r>
              <a:rPr lang="ru-RU" sz="3600" b="1" i="1" dirty="0">
                <a:solidFill>
                  <a:schemeClr val="accent1"/>
                </a:solidFill>
                <a:latin typeface="Times New Roman"/>
                <a:cs typeface="Times New Roman"/>
              </a:rPr>
              <a:t> </a:t>
            </a: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   </a:t>
            </a:r>
            <a:r>
              <a:rPr lang="ru-RU" sz="2200" i="1" dirty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(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С восхищением )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/>
                <a:ea typeface="+mj-lt"/>
                <a:cs typeface="+mj-lt"/>
              </a:rPr>
              <a:t>Чародейкою Зимою</a:t>
            </a:r>
            <a:br>
              <a:rPr lang="ru-RU" sz="4000" dirty="0">
                <a:latin typeface="Times New Roman"/>
                <a:ea typeface="+mj-lt"/>
                <a:cs typeface="+mj-lt"/>
              </a:rPr>
            </a:br>
            <a:r>
              <a:rPr lang="ru-RU" sz="4000" dirty="0">
                <a:latin typeface="Times New Roman"/>
                <a:ea typeface="+mj-lt"/>
                <a:cs typeface="+mj-lt"/>
              </a:rPr>
              <a:t>Околдован, лес стоит —</a:t>
            </a:r>
            <a:br>
              <a:rPr lang="ru-RU" sz="4000" dirty="0">
                <a:latin typeface="Times New Roman"/>
                <a:ea typeface="+mj-lt"/>
                <a:cs typeface="+mj-lt"/>
              </a:rPr>
            </a:br>
            <a:r>
              <a:rPr lang="ru-RU" sz="4000" dirty="0">
                <a:latin typeface="Times New Roman"/>
                <a:ea typeface="+mj-lt"/>
                <a:cs typeface="+mj-lt"/>
              </a:rPr>
              <a:t>И под снежной </a:t>
            </a:r>
            <a:r>
              <a:rPr lang="ru-RU" sz="4000" dirty="0" err="1">
                <a:latin typeface="Times New Roman"/>
                <a:ea typeface="+mj-lt"/>
                <a:cs typeface="+mj-lt"/>
              </a:rPr>
              <a:t>бахромою</a:t>
            </a:r>
            <a:r>
              <a:rPr lang="ru-RU" sz="4000" dirty="0">
                <a:latin typeface="Times New Roman"/>
                <a:ea typeface="+mj-lt"/>
                <a:cs typeface="+mj-lt"/>
              </a:rPr>
              <a:t>,</a:t>
            </a:r>
            <a:br>
              <a:rPr lang="ru-RU" sz="4000" dirty="0">
                <a:latin typeface="Times New Roman"/>
                <a:ea typeface="+mj-lt"/>
                <a:cs typeface="+mj-lt"/>
              </a:rPr>
            </a:br>
            <a:r>
              <a:rPr lang="ru-RU" sz="4000" dirty="0">
                <a:latin typeface="Times New Roman"/>
                <a:ea typeface="+mj-lt"/>
                <a:cs typeface="+mj-lt"/>
              </a:rPr>
              <a:t>Неподвижною, немою,</a:t>
            </a:r>
            <a:br>
              <a:rPr lang="ru-RU" sz="4000" dirty="0">
                <a:latin typeface="Times New Roman"/>
                <a:ea typeface="+mj-lt"/>
                <a:cs typeface="+mj-lt"/>
              </a:rPr>
            </a:br>
            <a:r>
              <a:rPr lang="ru-RU" sz="4000" dirty="0">
                <a:latin typeface="Times New Roman"/>
                <a:ea typeface="+mj-lt"/>
                <a:cs typeface="+mj-lt"/>
              </a:rPr>
              <a:t>Чудной жизнью он блестит.</a:t>
            </a:r>
            <a:r>
              <a:rPr lang="ru-RU" sz="4000" i="1" dirty="0">
                <a:latin typeface="Times New Roman"/>
                <a:cs typeface="Times New Roman"/>
              </a:rPr>
              <a:t> </a:t>
            </a:r>
            <a:r>
              <a:rPr lang="ru-RU" sz="4000" dirty="0">
                <a:latin typeface="Times New Roman"/>
              </a:rPr>
              <a:t/>
            </a:r>
            <a:br>
              <a:rPr lang="ru-RU" sz="4000" dirty="0">
                <a:latin typeface="Times New Roman"/>
              </a:rPr>
            </a:br>
            <a:endParaRPr lang="ru-RU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pic>
        <p:nvPicPr>
          <p:cNvPr id="4097" name="Picture 1" descr="C:\Documents and Settings\user\Рабочий стол\maxresdefault-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3801" y="1435292"/>
            <a:ext cx="5512481" cy="405027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683521" y="629362"/>
            <a:ext cx="7821063" cy="3060700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3600" b="1" i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А.Пушкин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200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Таинственно)</a:t>
            </a:r>
            <a:br>
              <a:rPr lang="ru-RU" sz="22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dirty="0">
                <a:latin typeface="Bookman Old Style" pitchFamily="18" charset="0"/>
              </a:rPr>
              <a:t>Вот север, тучи нагоняя,</a:t>
            </a:r>
            <a:br>
              <a:rPr lang="ru-RU" dirty="0">
                <a:latin typeface="Bookman Old Style" pitchFamily="18" charset="0"/>
              </a:rPr>
            </a:br>
            <a:r>
              <a:rPr lang="ru-RU" dirty="0">
                <a:latin typeface="Bookman Old Style" pitchFamily="18" charset="0"/>
              </a:rPr>
              <a:t>Дохнул, завыл – и вот сама</a:t>
            </a:r>
            <a:br>
              <a:rPr lang="ru-RU" dirty="0">
                <a:latin typeface="Bookman Old Style" pitchFamily="18" charset="0"/>
              </a:rPr>
            </a:br>
            <a:r>
              <a:rPr lang="ru-RU" dirty="0">
                <a:latin typeface="Bookman Old Style" pitchFamily="18" charset="0"/>
              </a:rPr>
              <a:t>Идет волшебница – зима. </a:t>
            </a:r>
            <a:br>
              <a:rPr lang="ru-RU" dirty="0">
                <a:latin typeface="Bookman Old Style" pitchFamily="18" charset="0"/>
              </a:rPr>
            </a:br>
            <a:r>
              <a:rPr lang="ru-RU" dirty="0">
                <a:latin typeface="Bookman Old Style" pitchFamily="18" charset="0"/>
              </a:rPr>
              <a:t>         </a:t>
            </a:r>
            <a:br>
              <a:rPr lang="ru-RU" dirty="0">
                <a:latin typeface="Bookman Old Style" pitchFamily="18" charset="0"/>
              </a:rPr>
            </a:br>
            <a:endParaRPr lang="ru-RU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pic>
        <p:nvPicPr>
          <p:cNvPr id="5121" name="Picture 1" descr="C:\Documents and Settings\user\Рабочий стол\nastol.com.ua-1228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3671" y="3059064"/>
            <a:ext cx="5700044" cy="354950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26108" y="700755"/>
            <a:ext cx="7766418" cy="485401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480" y="1051133"/>
            <a:ext cx="2353257" cy="2944684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sp>
        <p:nvSpPr>
          <p:cNvPr id="4" name="TextBox 3"/>
          <p:cNvSpPr txBox="1"/>
          <p:nvPr/>
        </p:nvSpPr>
        <p:spPr>
          <a:xfrm>
            <a:off x="4213077" y="910098"/>
            <a:ext cx="376345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        Алексеевич   Некрасов  </a:t>
            </a:r>
          </a:p>
          <a:p>
            <a:pPr algn="ctr"/>
            <a:endParaRPr lang="ru-RU" sz="3600" b="1" i="1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800" b="1" i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«Мороз-воевода» 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97" y="188007"/>
            <a:ext cx="10058400" cy="65738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Шаблон «Музыка» 20" id="{6D77C8F9-CFCE-40FC-B5F6-435D38EE9470}" vid="{F34FA8F5-841E-40DE-8611-14AB73BA0E7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«Музыка» 20</Template>
  <TotalTime>1350</TotalTime>
  <Words>114</Words>
  <Application>Microsoft Office PowerPoint</Application>
  <PresentationFormat>Широкоэкранный</PresentationFormat>
  <Paragraphs>38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Bookman Old Style</vt:lpstr>
      <vt:lpstr>Calibri</vt:lpstr>
      <vt:lpstr>Calibri Light</vt:lpstr>
      <vt:lpstr>Times New Roman</vt:lpstr>
      <vt:lpstr>Специальное оформление</vt:lpstr>
      <vt:lpstr>Зима в произведениях композиторов, художников , поэтов                             Учитель    Швидко Л.В.  3а класс                                     08.12.2021</vt:lpstr>
      <vt:lpstr>Презентация PowerPoint</vt:lpstr>
      <vt:lpstr>     Васнецов Аполлинарий Михайлович «Зимний сон»  </vt:lpstr>
      <vt:lpstr>Шишкин Иван Иванович «Зима» </vt:lpstr>
      <vt:lpstr>               И. Никитин            ( С радостью )      Здравствуй, гостья- зима!    Просим милости к нам   Песни севера петь  По полям и степям.   </vt:lpstr>
      <vt:lpstr>                                               Ф.И. Тютчев    ( С восхищением ) Чародейкою Зимою Околдован, лес стоит — И под снежной бахромою, Неподвижною, немою, Чудной жизнью он блестит.  </vt:lpstr>
      <vt:lpstr>          А.Пушкин      (Таинственно)  Вот север, тучи нагоняя, Дохнул, завыл – и вот сама Идет волшебница – зима.            </vt:lpstr>
      <vt:lpstr>Презентация PowerPoint</vt:lpstr>
      <vt:lpstr>Презентация PowerPoint</vt:lpstr>
      <vt:lpstr>Модель обложки</vt:lpstr>
      <vt:lpstr>Словарная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«Музыка»</dc:title>
  <dc:creator>Viktoriya Polshkova</dc:creator>
  <cp:keywords>пользовательские шаблоны;шаблоны музыка;шаблоны для создания презентации;шаблоны музыкальные</cp:keywords>
  <cp:lastModifiedBy>Швидко Людмила Викторовна</cp:lastModifiedBy>
  <cp:revision>304</cp:revision>
  <cp:lastPrinted>2021-12-07T15:16:05Z</cp:lastPrinted>
  <dcterms:created xsi:type="dcterms:W3CDTF">2016-12-23T04:59:06Z</dcterms:created>
  <dcterms:modified xsi:type="dcterms:W3CDTF">2021-12-07T15:16:28Z</dcterms:modified>
</cp:coreProperties>
</file>