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301" r:id="rId3"/>
    <p:sldId id="256" r:id="rId4"/>
    <p:sldId id="295" r:id="rId5"/>
    <p:sldId id="296" r:id="rId6"/>
    <p:sldId id="297" r:id="rId7"/>
    <p:sldId id="299" r:id="rId8"/>
    <p:sldId id="300" r:id="rId9"/>
    <p:sldId id="302" r:id="rId10"/>
    <p:sldId id="304" r:id="rId11"/>
    <p:sldId id="303" r:id="rId12"/>
    <p:sldId id="305" r:id="rId13"/>
    <p:sldId id="293" r:id="rId14"/>
    <p:sldId id="30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380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37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4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3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62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136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734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52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25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4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73C4E-B9FA-4048-B4DD-61B3F6E4D971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395DE-5292-4078-A2E4-C3E579FC9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65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30" y="-1"/>
            <a:ext cx="9191730" cy="690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052736"/>
            <a:ext cx="5832648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2135" y="148478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У кого она в достатке,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С тем дружить легко и гладко.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Для души приобрету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Я</a:t>
            </a: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 у Бога …</a:t>
            </a:r>
            <a:endParaRPr lang="ru-RU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60648"/>
            <a:ext cx="74168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Comic Sans MS" pitchFamily="66" charset="0"/>
              </a:rPr>
              <a:t>Разговоры о важном</a:t>
            </a:r>
            <a:endParaRPr lang="ru-RU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3633259"/>
            <a:ext cx="38884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ДОБРОТУ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5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9928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Кто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помнит и сможет продолжить фразу из песни Кота Леопольда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–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«Если добрый ты…»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44" name="Picture 4" descr="https://kotello.ru/wp-content/uploads/2016/08/hello_html_m2c670bb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438" y="1628800"/>
            <a:ext cx="3893116" cy="478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6948264" y="6030554"/>
            <a:ext cx="1584718" cy="484632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См. мф 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7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13690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Как вы думаете, обязательно 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нужно стать взрослым, чтобы совершать добрые поступки? </a:t>
            </a:r>
            <a:endParaRPr lang="ru-RU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Расскажите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, какие добрые дела вы уже делали? 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2058"/>
            <a:ext cx="3850238" cy="224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295" y="3799134"/>
            <a:ext cx="3688943" cy="282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79" y="1312058"/>
            <a:ext cx="3999377" cy="224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29" y="3771323"/>
            <a:ext cx="3839961" cy="2879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472" y="3516260"/>
            <a:ext cx="1573213" cy="149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7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60" y="332656"/>
            <a:ext cx="4608512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Сейчас мы с вами посмотрим мультфильм,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к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оторый называется «Гимн добра». Героем этого мультика является уже знакомая девочка Фёкла…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429000"/>
            <a:ext cx="8280920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Ребята, понравился вам мультфильм?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О чём этот мультфильм?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Какой поступок совершила Фёкла?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Почему она это сделала?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Чему учит нас эта история? 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А вы заметили…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Всегда </a:t>
            </a: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делая добро другим, человек испытывает радость, становится счастливее! </a:t>
            </a:r>
            <a:r>
              <a:rPr lang="ru-RU" dirty="0" smtClean="0">
                <a:solidFill>
                  <a:srgbClr val="002060"/>
                </a:solidFill>
                <a:latin typeface="Times New Roman"/>
              </a:rPr>
              <a:t> 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008" y="2852936"/>
            <a:ext cx="3384376" cy="253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73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95198"/>
            <a:ext cx="82809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Пословицы о добре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84784"/>
            <a:ext cx="4068452" cy="914400"/>
          </a:xfrm>
          <a:prstGeom prst="rect">
            <a:avLst/>
          </a:prstGeom>
          <a:solidFill>
            <a:schemeClr val="bg1">
              <a:alpha val="37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Кто любит добрые дела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875" y="2780928"/>
            <a:ext cx="4065105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Добрые слова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548" y="4055233"/>
            <a:ext cx="4061757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Не хвались серебром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,</a:t>
            </a:r>
            <a:endParaRPr lang="ru-RU" sz="3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7763" y="5353811"/>
            <a:ext cx="4058409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Без добрых дел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60404" y="1484784"/>
            <a:ext cx="4068452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д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ороже богатства. 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0404" y="2780928"/>
            <a:ext cx="4068452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н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ет доброго имени. 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66828" y="4055233"/>
            <a:ext cx="4068452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т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ому и жизнь мила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. 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73252" y="5329538"/>
            <a:ext cx="4068452" cy="91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а 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хвались добром. 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0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3053"/>
            <a:ext cx="9144000" cy="514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8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192910" cy="4608512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88302"/>
            <a:ext cx="804889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Comic Sans MS" pitchFamily="66" charset="0"/>
              </a:rPr>
              <a:t>Что такое доброта?</a:t>
            </a:r>
            <a:endParaRPr lang="ru-RU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350" y="5589240"/>
            <a:ext cx="8205103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Доброта – это отзывчивость, душевное расположение к людям, стремление делать добро другим. (С. И. Ожегов)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Но почему мы говорим о доброте именно сегодня? </a:t>
            </a:r>
            <a:r>
              <a:rPr lang="ru-RU" dirty="0" err="1" smtClean="0">
                <a:solidFill>
                  <a:srgbClr val="002060"/>
                </a:solidFill>
                <a:latin typeface="Comic Sans MS" pitchFamily="66" charset="0"/>
              </a:rPr>
              <a:t>См.видеофильм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Барбарики что такое добро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3373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9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800279"/>
            <a:ext cx="8712968" cy="17970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Мы говорим о добре именно сегодня, потому что сегодня, 5 сентября, наша страна отмечает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Д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ень волонтёра. Вы знаете, кто такие волонтёры?</a:t>
            </a:r>
          </a:p>
          <a:p>
            <a:pPr lvl="0" algn="just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Волонтеры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– это люди, которые помогают другим просто так, не требуя ничего взамен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. 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" name="Picture 2" descr="C:\Users\Светлана\Desktop\Разговор о важном 1 кл\12.  Волонтеры России\7. Плакат\Плакат_Волонтеры Росси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2" y="318390"/>
            <a:ext cx="8928484" cy="448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40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352928" cy="529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Чем занимаются волонтёры?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16" y="1094120"/>
            <a:ext cx="3735153" cy="248495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00" y="4124672"/>
            <a:ext cx="3336370" cy="250227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15" y="3825585"/>
            <a:ext cx="3735153" cy="280136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94120"/>
            <a:ext cx="4200354" cy="280136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53" y="332656"/>
            <a:ext cx="3744416" cy="24975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0678"/>
            <a:ext cx="4392488" cy="24721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53" y="3515420"/>
            <a:ext cx="4188803" cy="2793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17922"/>
            <a:ext cx="4185054" cy="27913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7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33" y="620688"/>
            <a:ext cx="3960440" cy="2638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s://cdn.culture.ru/images/88cbed6c-c63e-5c21-87cf-a05a15fc85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0688"/>
            <a:ext cx="4181272" cy="2638184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61" y="3600534"/>
            <a:ext cx="4135549" cy="27087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54" y="3480607"/>
            <a:ext cx="3566797" cy="28311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7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918283" cy="2605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47" y="620688"/>
            <a:ext cx="3890801" cy="2605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82" y="3671664"/>
            <a:ext cx="4248472" cy="28360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3894577"/>
            <a:ext cx="3582607" cy="23902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04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05" y="528534"/>
            <a:ext cx="4032449" cy="22682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05" y="3590528"/>
            <a:ext cx="4021428" cy="26731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92" y="3573016"/>
            <a:ext cx="3564254" cy="267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111" y="358356"/>
            <a:ext cx="3744416" cy="2608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27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76618"/>
            <a:ext cx="5400600" cy="303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88641"/>
            <a:ext cx="7128792" cy="35069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Волонтёрство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 - это работа?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Да это работа.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Почему волонтёры работают бесплатно?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Волонтёры своими ежедневными делами делают наш мир добрее и счастливее, и сами получают от этого чувство удовлетворения. Недаром в народе говорят: «Кто любит добрые дела, тому и жизнь мила»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5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296</Words>
  <Application>Microsoft Office PowerPoint</Application>
  <PresentationFormat>Экран (4:3)</PresentationFormat>
  <Paragraphs>37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Пользователь Windows</cp:lastModifiedBy>
  <cp:revision>74</cp:revision>
  <dcterms:created xsi:type="dcterms:W3CDTF">2022-10-02T20:45:56Z</dcterms:created>
  <dcterms:modified xsi:type="dcterms:W3CDTF">2022-12-29T13:13:27Z</dcterms:modified>
</cp:coreProperties>
</file>