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70" r:id="rId13"/>
    <p:sldId id="271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4E48-B297-4347-96A3-C4745A2889D5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C354B-E2B5-4DFD-8895-7730B8A2D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252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4E48-B297-4347-96A3-C4745A2889D5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C354B-E2B5-4DFD-8895-7730B8A2D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700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4E48-B297-4347-96A3-C4745A2889D5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C354B-E2B5-4DFD-8895-7730B8A2D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68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4E48-B297-4347-96A3-C4745A2889D5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C354B-E2B5-4DFD-8895-7730B8A2D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157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4E48-B297-4347-96A3-C4745A2889D5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C354B-E2B5-4DFD-8895-7730B8A2D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94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4E48-B297-4347-96A3-C4745A2889D5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C354B-E2B5-4DFD-8895-7730B8A2D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82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4E48-B297-4347-96A3-C4745A2889D5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C354B-E2B5-4DFD-8895-7730B8A2D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81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4E48-B297-4347-96A3-C4745A2889D5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C354B-E2B5-4DFD-8895-7730B8A2D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91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4E48-B297-4347-96A3-C4745A2889D5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C354B-E2B5-4DFD-8895-7730B8A2D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997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4E48-B297-4347-96A3-C4745A2889D5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C354B-E2B5-4DFD-8895-7730B8A2D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373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4E48-B297-4347-96A3-C4745A2889D5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C354B-E2B5-4DFD-8895-7730B8A2D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976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C4E48-B297-4347-96A3-C4745A2889D5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C354B-E2B5-4DFD-8895-7730B8A2DC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479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ru.wikipedia.org/wiki/%D0%A1%D0%BE%D0%B2%D0%B5%D1%82%D1%81%D0%BA%D0%B0%D1%8F_%D0%90%D1%80%D0%BC%D0%B8%D1%8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dexpert.ru/uploads/images/adm/10-2016/1f698a1382865b8a9c2beef6ff004e6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4"/>
            <a:ext cx="9175846" cy="6855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916832"/>
            <a:ext cx="6408712" cy="280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Garamond" pitchFamily="18" charset="0"/>
              </a:rPr>
              <a:t>СВЯТЫЕ  ЗЕМЛИ  РУССКОЙ</a:t>
            </a:r>
          </a:p>
          <a:p>
            <a:pPr algn="ctr"/>
            <a:r>
              <a:rPr lang="ru-RU" sz="5400" dirty="0" smtClean="0">
                <a:solidFill>
                  <a:srgbClr val="FF0000"/>
                </a:solidFill>
                <a:latin typeface="Garamond" pitchFamily="18" charset="0"/>
              </a:rPr>
              <a:t>Александр Невский</a:t>
            </a:r>
            <a:endParaRPr lang="ru-RU" sz="5400" dirty="0">
              <a:solidFill>
                <a:srgbClr val="FF0000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25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yadoyasamos.com/wp-content/uploads/2018/05/free-shabby-vintage-paper-backgrounds-for-powerpoint-miscellaneous-pertaining-to-powerpoint-background-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442" y="0"/>
            <a:ext cx="9191442" cy="689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russkiymir.ru/upload/medialibrary/808/808dcd7229f736d62c92be2473378fa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280920" cy="550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5695775"/>
            <a:ext cx="8280920" cy="10455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Решающее </a:t>
            </a:r>
            <a:r>
              <a:rPr lang="ru-RU" sz="1600" dirty="0">
                <a:solidFill>
                  <a:schemeClr val="tx1"/>
                </a:solidFill>
              </a:rPr>
              <a:t>сражение произошло в апреле на льду Чудского озера, поэтому оно получило название “ледового побоища</a:t>
            </a:r>
            <a:r>
              <a:rPr lang="ru-RU" sz="1600" dirty="0" smtClean="0">
                <a:solidFill>
                  <a:schemeClr val="tx1"/>
                </a:solidFill>
              </a:rPr>
              <a:t>”.</a:t>
            </a:r>
            <a:r>
              <a:rPr lang="ru-RU" sz="1600" dirty="0">
                <a:solidFill>
                  <a:schemeClr val="tx1"/>
                </a:solidFill>
              </a:rPr>
              <a:t> крестоносцев в тяжелых доспехах окружило основное войско Невского и гнало их семь верст по тонкому апрельскому льду Чудского озера. Лед не выдерживал, трещал. Много врагов </a:t>
            </a:r>
            <a:r>
              <a:rPr lang="ru-RU" sz="1600" dirty="0" smtClean="0">
                <a:solidFill>
                  <a:schemeClr val="tx1"/>
                </a:solidFill>
              </a:rPr>
              <a:t>осталось лежать </a:t>
            </a:r>
            <a:r>
              <a:rPr lang="ru-RU" sz="1600" dirty="0">
                <a:solidFill>
                  <a:schemeClr val="tx1"/>
                </a:solidFill>
              </a:rPr>
              <a:t>на дне озера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35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yadoyasamos.com/wp-content/uploads/2018/05/free-shabby-vintage-paper-backgrounds-for-powerpoint-miscellaneous-pertaining-to-powerpoint-background-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7" y="-18323"/>
            <a:ext cx="9191442" cy="689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икона александра невского значение в чем помогае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80" y="548680"/>
            <a:ext cx="4586200" cy="556240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148064" y="404664"/>
            <a:ext cx="3816424" cy="55624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/>
            <a:r>
              <a:rPr lang="ru-RU" sz="1600" dirty="0">
                <a:solidFill>
                  <a:schemeClr val="tx1"/>
                </a:solidFill>
              </a:rPr>
              <a:t>У Александра Невского не было ни одного проигранного сражения, он справедливо считается образцом мужества и героизма, образованным и талантливым полководцем, любящим свой народ и свое </a:t>
            </a:r>
            <a:r>
              <a:rPr lang="ru-RU" sz="1600" dirty="0" smtClean="0">
                <a:solidFill>
                  <a:schemeClr val="tx1"/>
                </a:solidFill>
              </a:rPr>
              <a:t>Отечество.</a:t>
            </a:r>
          </a:p>
          <a:p>
            <a:pPr algn="just" fontAlgn="base"/>
            <a:r>
              <a:rPr lang="ru-RU" sz="1600" dirty="0">
                <a:solidFill>
                  <a:schemeClr val="tx1"/>
                </a:solidFill>
              </a:rPr>
              <a:t/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Православные </a:t>
            </a:r>
            <a:r>
              <a:rPr lang="ru-RU" sz="1600" dirty="0">
                <a:solidFill>
                  <a:schemeClr val="tx1"/>
                </a:solidFill>
              </a:rPr>
              <a:t>молятся перед иконой о приобретении мужества и мудрости, отваги и </a:t>
            </a:r>
            <a:r>
              <a:rPr lang="ru-RU" sz="1600" dirty="0" smtClean="0">
                <a:solidFill>
                  <a:schemeClr val="tx1"/>
                </a:solidFill>
              </a:rPr>
              <a:t>доблести. </a:t>
            </a:r>
            <a:r>
              <a:rPr lang="ru-RU" sz="1600" dirty="0">
                <a:solidFill>
                  <a:schemeClr val="tx1"/>
                </a:solidFill>
              </a:rPr>
              <a:t>Александр Невский является покровителем всех воинов, которые носят его икону под сердцем, чтобы святой полководец хранил человека своими молитвами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</a:p>
          <a:p>
            <a:pPr algn="just" fontAlgn="base"/>
            <a:endParaRPr lang="ru-RU" sz="1600" dirty="0">
              <a:solidFill>
                <a:schemeClr val="tx1"/>
              </a:solidFill>
            </a:endParaRPr>
          </a:p>
          <a:p>
            <a:pPr algn="just" fontAlgn="base"/>
            <a:r>
              <a:rPr lang="ru-RU" sz="1600" dirty="0" smtClean="0">
                <a:solidFill>
                  <a:schemeClr val="tx1"/>
                </a:solidFill>
              </a:rPr>
              <a:t>В годы великой Отечественной войны  </a:t>
            </a:r>
            <a:r>
              <a:rPr lang="ru-RU" sz="1600" dirty="0">
                <a:solidFill>
                  <a:schemeClr val="tx1"/>
                </a:solidFill>
              </a:rPr>
              <a:t>славным именем была названа авиационная эскадрилья с надписью на борту “Александр Невский”. Существует советский и российский военный орден за особые заслуги, носящий имя святого.</a:t>
            </a:r>
          </a:p>
        </p:txBody>
      </p:sp>
    </p:spTree>
    <p:extLst>
      <p:ext uri="{BB962C8B-B14F-4D97-AF65-F5344CB8AC3E}">
        <p14:creationId xmlns:p14="http://schemas.microsoft.com/office/powerpoint/2010/main" val="246909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yadoyasamos.com/wp-content/uploads/2018/05/free-shabby-vintage-paper-backgrounds-for-powerpoint-miscellaneous-pertaining-to-powerpoint-background-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97" y="-31060"/>
            <a:ext cx="9191442" cy="689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Орде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327" y="116632"/>
            <a:ext cx="5131148" cy="533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5661248"/>
            <a:ext cx="8064896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Орденом Александра Невского награждались командиры </a:t>
            </a:r>
            <a:r>
              <a:rPr lang="ru-RU" u="sng" dirty="0">
                <a:solidFill>
                  <a:schemeClr val="tx1"/>
                </a:solidFill>
                <a:hlinkClick r:id="rId4" tooltip="Советская Армия"/>
              </a:rPr>
              <a:t>Красной Армии</a:t>
            </a:r>
            <a:r>
              <a:rPr lang="ru-RU" u="sng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проявившие в боях за Родину в Отечественной войне личную отвагу, мужество и храбрость и умелым командованием обеспечивающие успешные действия своих частей.</a:t>
            </a:r>
          </a:p>
        </p:txBody>
      </p:sp>
    </p:spTree>
    <p:extLst>
      <p:ext uri="{BB962C8B-B14F-4D97-AF65-F5344CB8AC3E}">
        <p14:creationId xmlns:p14="http://schemas.microsoft.com/office/powerpoint/2010/main" val="275453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yadoyasamos.com/wp-content/uploads/2018/05/free-shabby-vintage-paper-backgrounds-for-powerpoint-miscellaneous-pertaining-to-powerpoint-background-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97" y="-31060"/>
            <a:ext cx="9191442" cy="689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regnum.ru/uploads/pictures/news/2016/12/20/regnum_picture_14822402651100674_norm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87" y="692696"/>
            <a:ext cx="4179513" cy="534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48064" y="692696"/>
            <a:ext cx="3672408" cy="4608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Режиссёр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Сергей Эйзенштейн</a:t>
            </a:r>
          </a:p>
          <a:p>
            <a:pPr algn="ctr"/>
            <a:endParaRPr lang="ru-RU" sz="3200" b="1" dirty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Фильм «Александр Невский» 1938 год</a:t>
            </a:r>
          </a:p>
          <a:p>
            <a:pPr algn="ctr"/>
            <a:endParaRPr lang="ru-RU" sz="3200" b="1" dirty="0">
              <a:solidFill>
                <a:schemeClr val="tx1"/>
              </a:solidFill>
            </a:endParaRPr>
          </a:p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28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yadoyasamos.com/wp-content/uploads/2018/05/free-shabby-vintage-paper-backgrounds-for-powerpoint-miscellaneous-pertaining-to-powerpoint-background-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442" y="0"/>
            <a:ext cx="9191442" cy="689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regnum.ru/uploads/pictures/news/2016/05/17/regnum_picture_1463479987172610_norm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9099"/>
            <a:ext cx="4291424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32040" y="476672"/>
            <a:ext cx="3740055" cy="5832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Композитор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Сергей Прокофьев</a:t>
            </a:r>
          </a:p>
          <a:p>
            <a:pPr algn="ctr"/>
            <a:endParaRPr lang="ru-RU" sz="3200" b="1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 Кантата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«Александр Невский»</a:t>
            </a:r>
          </a:p>
          <a:p>
            <a:endParaRPr lang="ru-RU" sz="2400" dirty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Кантата</a:t>
            </a:r>
            <a:r>
              <a:rPr lang="ru-RU" dirty="0" smtClean="0">
                <a:solidFill>
                  <a:schemeClr val="tx1"/>
                </a:solidFill>
              </a:rPr>
              <a:t> – этот музыкальное произведение для солистов хора и симфонического оркестра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96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yadoyasamos.com/wp-content/uploads/2018/05/free-shabby-vintage-paper-backgrounds-for-powerpoint-miscellaneous-pertaining-to-powerpoint-background-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442" y="0"/>
            <a:ext cx="9191442" cy="689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ptzgovorit.ru/sites/default/files/culture_big_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1304"/>
            <a:ext cx="7632848" cy="572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5990676"/>
            <a:ext cx="7632848" cy="750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Симфонический оркестр - это большой коллектив музыкантов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09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yadoyasamos.com/wp-content/uploads/2018/05/free-shabby-vintage-paper-backgrounds-for-powerpoint-miscellaneous-pertaining-to-powerpoint-background-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442" y="-34145"/>
            <a:ext cx="9191442" cy="689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404664"/>
            <a:ext cx="712879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/>
          </a:p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Кто такие </a:t>
            </a:r>
            <a:r>
              <a:rPr lang="ru-RU" sz="5400" b="1" dirty="0" smtClean="0">
                <a:solidFill>
                  <a:srgbClr val="FF0000"/>
                </a:solidFill>
              </a:rPr>
              <a:t>СВЯТЫЕ </a:t>
            </a:r>
            <a:r>
              <a:rPr lang="ru-RU" sz="5400" dirty="0" smtClean="0">
                <a:solidFill>
                  <a:srgbClr val="FF0000"/>
                </a:solidFill>
              </a:rPr>
              <a:t>?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869160"/>
            <a:ext cx="8136904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Ты, конечно, слышал про святых людей. Их иконы украшают храмы, и миллионы людей по всему миру почитают их. Кто же они такие? Это были обычные, простые люди, как мы с </a:t>
            </a:r>
            <a:r>
              <a:rPr lang="ru-RU" dirty="0" smtClean="0">
                <a:solidFill>
                  <a:schemeClr val="tx1"/>
                </a:solidFill>
              </a:rPr>
              <a:t>вами, но, в отличие от некоторых из нас, они были истинно верующими людьми, в какой то момент своей жизни они совершали геройский поступок во имя Бога и Отечества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30" name="Picture 6" descr="http://viktorkravtsov.com/wp-content/gallery/saints/p20519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361" y="1577922"/>
            <a:ext cx="2397262" cy="300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3w.a-nevsky.ru/news/data/upimages/30051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044" y="1599761"/>
            <a:ext cx="2453466" cy="297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06" y="1599761"/>
            <a:ext cx="2223466" cy="2978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77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oyadoyasamos.com/wp-content/uploads/2018/05/free-shabby-vintage-paper-backgrounds-for-powerpoint-miscellaneous-pertaining-to-powerpoint-background-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49" y="-35582"/>
            <a:ext cx="9191442" cy="689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.pinimg.com/736x/c9/e7/3f/c9e73f2a9bee4cc71c07c871248bb7f5--russian-style-alexander-nevsk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76" y="260648"/>
            <a:ext cx="4132219" cy="6237312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  <a:extLst/>
        </p:spPr>
      </p:pic>
      <p:sp>
        <p:nvSpPr>
          <p:cNvPr id="2" name="Прямоугольник 1"/>
          <p:cNvSpPr/>
          <p:nvPr/>
        </p:nvSpPr>
        <p:spPr>
          <a:xfrm>
            <a:off x="4587172" y="260648"/>
            <a:ext cx="42333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Князь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Александр Невский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1052736"/>
            <a:ext cx="3888432" cy="4752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(1221 </a:t>
            </a:r>
            <a:r>
              <a:rPr lang="ru-RU" sz="3600" b="1" dirty="0">
                <a:solidFill>
                  <a:srgbClr val="FF0000"/>
                </a:solidFill>
              </a:rPr>
              <a:t>– </a:t>
            </a:r>
            <a:r>
              <a:rPr lang="ru-RU" sz="3600" b="1" dirty="0" smtClean="0">
                <a:solidFill>
                  <a:srgbClr val="FF0000"/>
                </a:solidFill>
              </a:rPr>
              <a:t> 1263)</a:t>
            </a:r>
          </a:p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dirty="0">
                <a:solidFill>
                  <a:srgbClr val="FF0000"/>
                </a:solidFill>
              </a:rPr>
              <a:t>Александр Невский – выдающийся русский полководец. 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Недолгой была его земная жизнь, но много славных дел он </a:t>
            </a:r>
            <a:r>
              <a:rPr lang="ru-RU" sz="2400" dirty="0" smtClean="0">
                <a:solidFill>
                  <a:srgbClr val="FF0000"/>
                </a:solidFill>
              </a:rPr>
              <a:t>совершил.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484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yadoyasamos.com/wp-content/uploads/2018/05/free-shabby-vintage-paper-backgrounds-for-powerpoint-miscellaneous-pertaining-to-powerpoint-background-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49" y="-35582"/>
            <a:ext cx="9191442" cy="6893581"/>
          </a:xfrm>
          <a:prstGeom prst="rect">
            <a:avLst/>
          </a:prstGeom>
          <a:noFill/>
          <a:extLst/>
        </p:spPr>
      </p:pic>
      <p:pic>
        <p:nvPicPr>
          <p:cNvPr id="4098" name="Picture 2" descr="https://www.stihi.ru/pics/2019/08/11/14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045"/>
            <a:ext cx="6141512" cy="539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5669923"/>
            <a:ext cx="748883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Александр </a:t>
            </a:r>
            <a:r>
              <a:rPr lang="ru-RU" dirty="0">
                <a:solidFill>
                  <a:schemeClr val="tx1"/>
                </a:solidFill>
              </a:rPr>
              <a:t>родился весной 1221 </a:t>
            </a:r>
            <a:r>
              <a:rPr lang="ru-RU" dirty="0" smtClean="0">
                <a:solidFill>
                  <a:schemeClr val="tx1"/>
                </a:solidFill>
              </a:rPr>
              <a:t>году. Его </a:t>
            </a:r>
            <a:r>
              <a:rPr lang="ru-RU" dirty="0">
                <a:solidFill>
                  <a:schemeClr val="tx1"/>
                </a:solidFill>
              </a:rPr>
              <a:t>отцом был великий князь Ярослав </a:t>
            </a:r>
            <a:r>
              <a:rPr lang="ru-RU" dirty="0" smtClean="0">
                <a:solidFill>
                  <a:schemeClr val="tx1"/>
                </a:solidFill>
              </a:rPr>
              <a:t>Всеволодович. Детство Александра прошло в городе Новгороде, где княжил его отец.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6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yadoyasamos.com/wp-content/uploads/2018/05/free-shabby-vintage-paper-backgrounds-for-powerpoint-miscellaneous-pertaining-to-powerpoint-background-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49" y="-35582"/>
            <a:ext cx="9191442" cy="689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c.pics.livejournal.com/nikkolainen/17115890/120631/120631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6632"/>
            <a:ext cx="6330943" cy="543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5616" y="5636096"/>
            <a:ext cx="7583111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Мальчика с 4 лет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обучали грамоте и военному искусству княжеские воины. Александр рано научился владеть оружием и крепко сидеть в седле, с детских лет начал участвовать в военных </a:t>
            </a:r>
            <a:r>
              <a:rPr lang="ru-RU" dirty="0" smtClean="0">
                <a:solidFill>
                  <a:schemeClr val="tx1"/>
                </a:solidFill>
              </a:rPr>
              <a:t>походах вместе со своим отцом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050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7463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 descr="https://mtdata.ru/u20/photoA3E0/20747090115-0/original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68" y="311805"/>
            <a:ext cx="8891049" cy="616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flipH="1">
            <a:off x="251520" y="404664"/>
            <a:ext cx="3600400" cy="6072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Сделавшись взрослым, Александр стал князем Великого Новгорода, одного из самых богатых и крупных городов Европы. Он княжил мудро и справедливо и заслужил всеобщую любовь и уважение.</a:t>
            </a:r>
          </a:p>
        </p:txBody>
      </p:sp>
    </p:spTree>
    <p:extLst>
      <p:ext uri="{BB962C8B-B14F-4D97-AF65-F5344CB8AC3E}">
        <p14:creationId xmlns:p14="http://schemas.microsoft.com/office/powerpoint/2010/main" val="411439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yadoyasamos.com/wp-content/uploads/2018/05/free-shabby-vintage-paper-backgrounds-for-powerpoint-miscellaneous-pertaining-to-powerpoint-background-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49" y="-35582"/>
            <a:ext cx="9191442" cy="689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ciwar.ru/wp-content/uploads/2012/09/skandinavski_risari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83" y="155914"/>
            <a:ext cx="8063572" cy="579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8083" y="5949280"/>
            <a:ext cx="8063572" cy="698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В 1240 году 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город Новгород  </a:t>
            </a:r>
            <a:r>
              <a:rPr lang="ru-RU" dirty="0">
                <a:solidFill>
                  <a:schemeClr val="tx1"/>
                </a:solidFill>
              </a:rPr>
              <a:t>решили </a:t>
            </a:r>
            <a:r>
              <a:rPr lang="ru-RU" dirty="0" smtClean="0">
                <a:solidFill>
                  <a:schemeClr val="tx1"/>
                </a:solidFill>
              </a:rPr>
              <a:t>захватить шведы</a:t>
            </a:r>
            <a:r>
              <a:rPr lang="ru-RU" dirty="0">
                <a:solidFill>
                  <a:schemeClr val="tx1"/>
                </a:solidFill>
              </a:rPr>
              <a:t>. На ста кораблях вошли они в устье Невы. </a:t>
            </a:r>
            <a:r>
              <a:rPr lang="ru-RU" dirty="0" smtClean="0">
                <a:solidFill>
                  <a:schemeClr val="tx1"/>
                </a:solidFill>
              </a:rPr>
              <a:t>Шведов увидели княжеские разведчики и доложили о них князю 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29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yadoyasamos.com/wp-content/uploads/2018/05/free-shabby-vintage-paper-backgrounds-for-powerpoint-miscellaneous-pertaining-to-powerpoint-background-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442" y="0"/>
            <a:ext cx="9191442" cy="689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www.culture.ru/storage/images/9edff6b93fe8419655315807c6f766e9/6ec46787cced1e26f0516be4ba029c83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829828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5301208"/>
            <a:ext cx="837029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Русские напали на шведов внезапно и стремительно. В течение дня враг был разбит. В этом бою погибло много шведов, а русские потеряли всего двадцать человек. Новгородцы говорили, что вместе с ними сражались ангелы Божии и помогали побивать иноверцев. За победу на реке Неве народ прозвал князя Александра Ярославича Невским.</a:t>
            </a:r>
          </a:p>
        </p:txBody>
      </p:sp>
    </p:spTree>
    <p:extLst>
      <p:ext uri="{BB962C8B-B14F-4D97-AF65-F5344CB8AC3E}">
        <p14:creationId xmlns:p14="http://schemas.microsoft.com/office/powerpoint/2010/main" val="9483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yadoyasamos.com/wp-content/uploads/2018/05/free-shabby-vintage-paper-backgrounds-for-powerpoint-miscellaneous-pertaining-to-powerpoint-background-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49" y="-35582"/>
            <a:ext cx="9191442" cy="689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zen_doc/1873427/pub_5cc1e04887569900b364fff0_5cc1e1d484bb2d00b4771c46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90" y="188640"/>
            <a:ext cx="8043964" cy="534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p.userapi.com/c845120/v845120318/6d3a0/dwmm8F1t41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90" y="188640"/>
            <a:ext cx="821017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6819" y="5805264"/>
            <a:ext cx="821017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В </a:t>
            </a:r>
            <a:r>
              <a:rPr lang="ru-RU" sz="1600" dirty="0">
                <a:solidFill>
                  <a:schemeClr val="tx1"/>
                </a:solidFill>
              </a:rPr>
              <a:t>1242 году немцы решили пойти крестовым походом на землю русскую. Наступая, они убивали сотни людей, сжигали целые поселения. Им даже удалось захватить Псков. Нельзя было допустить, чтобы лютый враг продолжал </a:t>
            </a:r>
            <a:r>
              <a:rPr lang="ru-RU" sz="1600" dirty="0" smtClean="0">
                <a:solidFill>
                  <a:schemeClr val="tx1"/>
                </a:solidFill>
              </a:rPr>
              <a:t>зверствовать…</a:t>
            </a:r>
            <a:r>
              <a:rPr lang="ru-RU" sz="1600" dirty="0">
                <a:solidFill>
                  <a:schemeClr val="tx1"/>
                </a:solidFill>
              </a:rPr>
              <a:t/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0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449</Words>
  <Application>Microsoft Office PowerPoint</Application>
  <PresentationFormat>Экран (4:3)</PresentationFormat>
  <Paragraphs>44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Garamond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Пользователь Windows</cp:lastModifiedBy>
  <cp:revision>27</cp:revision>
  <dcterms:created xsi:type="dcterms:W3CDTF">2019-12-08T09:33:18Z</dcterms:created>
  <dcterms:modified xsi:type="dcterms:W3CDTF">2022-12-29T13:08:04Z</dcterms:modified>
</cp:coreProperties>
</file>