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310" r:id="rId4"/>
    <p:sldId id="271" r:id="rId5"/>
    <p:sldId id="277" r:id="rId6"/>
    <p:sldId id="311" r:id="rId7"/>
    <p:sldId id="306" r:id="rId8"/>
    <p:sldId id="293" r:id="rId9"/>
    <p:sldId id="299" r:id="rId10"/>
    <p:sldId id="317" r:id="rId11"/>
    <p:sldId id="318" r:id="rId12"/>
    <p:sldId id="319" r:id="rId13"/>
    <p:sldId id="32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681E3-548B-4DB9-A52A-7B6C16639A24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18B74-2240-46A0-AE08-43B40F2F9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97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464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869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39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21B9F-A274-45CB-AFFF-492460A583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0A121-5B1F-42BE-885E-5792B70CE0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17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2C701-3BD4-4A15-9EDC-D3F1E3AC4E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BAE08-1927-47D4-A106-6D771B6759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22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F5B10-2662-4948-AEB9-E3367583A2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9CE89-2E8F-4806-8D16-79FCEC7A1C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395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5FF5-20AE-4C3F-9140-435D802C2A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DEBDA-0E99-4392-96B7-6BC33DA8BA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95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CE0F6-EA7A-46CB-9005-2BEBD8E35E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6537A-62B0-43ED-A134-39B17CC4C3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03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12368-D8C4-4BAD-9227-4BAE5C42D7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BD188-7091-48BD-B3BA-D35E25718B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361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B31C4-FEC1-4FC1-8175-8CBF6A0438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E6B1C-6DD8-4070-BD73-7608B6360B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47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F6269-8BDF-44BE-AB1B-3856899B01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7E04F-A1A2-4FEE-9413-13AC2A137B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03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40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1A0CA-C3B3-4F68-B7F8-FEDCFF8397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81467-0CDE-48C1-B854-98CFD42046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66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53901-0511-4522-BDEC-01548E8671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98E83-C946-4FAE-8AA5-1647BE51E9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434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D9E72-AFF1-494C-8AB4-912F7C35BD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CB635-EC30-4B57-B52F-6F2A05AFFDD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492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9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03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0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9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504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594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643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8768E-F084-4C43-8845-A88FF0941606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C8C0C-0631-4CB2-8913-9F9348F89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11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F01DF2-73ED-4318-B0C3-83808F1CC9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4D73F4-A600-4906-A113-FE3C3EC62D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3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Буква «</a:t>
            </a: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484784"/>
            <a:ext cx="4095455" cy="4680520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3956249" cy="46413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Picture 2" descr="http://itd1.mycdn.me/image?id=837538424897&amp;t=20&amp;plc=WEB&amp;tkn=*2TsRxrF0q2TooLku9oFncWgKBs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998" y="1484784"/>
            <a:ext cx="4113458" cy="468052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5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9" y="935349"/>
            <a:ext cx="9079080" cy="377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03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0"/>
            <a:ext cx="88174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0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298450"/>
            <a:ext cx="8918575" cy="62611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445431" y="5684099"/>
            <a:ext cx="720079" cy="794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0259" y="5701377"/>
            <a:ext cx="759224" cy="771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61531" y="5681477"/>
            <a:ext cx="759224" cy="771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52877" y="5643793"/>
            <a:ext cx="759224" cy="771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60206" y="5328535"/>
            <a:ext cx="759224" cy="1154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619595" y="3786333"/>
            <a:ext cx="22874" cy="1512168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390648" y="3718847"/>
            <a:ext cx="229973" cy="439311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85871" y="4223591"/>
            <a:ext cx="1559279" cy="7200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385870" y="4223591"/>
            <a:ext cx="1559279" cy="720080"/>
          </a:xfrm>
          <a:prstGeom prst="rtTriangle">
            <a:avLst/>
          </a:prstGeom>
          <a:solidFill>
            <a:srgbClr val="0070C0"/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46738" y="4208206"/>
            <a:ext cx="1559279" cy="7200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>
            <a:off x="2638943" y="4223590"/>
            <a:ext cx="1559279" cy="689313"/>
          </a:xfrm>
          <a:prstGeom prst="rtTriangle">
            <a:avLst/>
          </a:prstGeom>
          <a:solidFill>
            <a:srgbClr val="0070C0"/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945151" y="4223591"/>
            <a:ext cx="674444" cy="720080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2680567" y="5517232"/>
            <a:ext cx="22874" cy="1268242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1620621" y="5108879"/>
            <a:ext cx="229973" cy="439311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483" y="13340"/>
            <a:ext cx="3783848" cy="283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870" y="3614923"/>
            <a:ext cx="3884690" cy="1683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8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05" y="404664"/>
            <a:ext cx="9169805" cy="46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1754"/>
            <a:ext cx="9127775" cy="161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14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777518"/>
              </p:ext>
            </p:extLst>
          </p:nvPr>
        </p:nvGraphicFramePr>
        <p:xfrm>
          <a:off x="1547664" y="116632"/>
          <a:ext cx="6000752" cy="6547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094"/>
                <a:gridCol w="750094"/>
                <a:gridCol w="750094"/>
                <a:gridCol w="750094"/>
                <a:gridCol w="750094"/>
                <a:gridCol w="750094"/>
                <a:gridCol w="750094"/>
                <a:gridCol w="750094"/>
              </a:tblGrid>
              <a:tr h="54564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30" marB="45730"/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на</a:t>
                      </a:r>
                      <a:endParaRPr lang="ru-RU" sz="2800" b="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но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ну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ны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ни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err="1" smtClean="0"/>
                        <a:t>са</a:t>
                      </a:r>
                      <a:endParaRPr lang="ru-RU" sz="2800" b="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со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су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сы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си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се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ка</a:t>
                      </a:r>
                      <a:endParaRPr lang="ru-RU" sz="2800" b="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ку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-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ки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ке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та</a:t>
                      </a:r>
                      <a:endParaRPr lang="ru-RU" sz="2800" b="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то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ту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ты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ти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те</a:t>
                      </a:r>
                      <a:endParaRPr lang="ru-RU" sz="2800" dirty="0"/>
                    </a:p>
                  </a:txBody>
                  <a:tcPr marL="91439" marR="91439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/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ла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ло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лу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лы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ли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ле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err="1" smtClean="0"/>
                        <a:t>ра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ро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ру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ры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ри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err="1" smtClean="0"/>
                        <a:t>ва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ву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ви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ве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па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пу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пы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пе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п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err="1" smtClean="0"/>
                        <a:t>ма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мо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му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ме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за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зо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зу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зы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зи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зе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  <a:tr h="54564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ба</a:t>
                      </a:r>
                      <a:endParaRPr lang="ru-RU" sz="2800" b="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бо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бу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бы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би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бе</a:t>
                      </a:r>
                      <a:endParaRPr lang="ru-RU" sz="2800" dirty="0"/>
                    </a:p>
                  </a:txBody>
                  <a:tcPr marL="91439" marR="91439" marT="45730" marB="457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б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39" marR="91439" marT="45730" marB="4573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79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https://cdn.pixabay.com/photo/2016/03/31/19/28/cut-1295044_128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cdn.pixabay.com/photo/2016/03/31/19/28/cut-1295044_1280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cdn.pixabay.com/photo/2016/03/31/19/28/cut-1295044_1280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" descr="https://regnum.ru/uploads/pictures/news/2018/01/09/regnum_picture_1515521175242868_big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4" descr="https://regnum.ru/uploads/pictures/news/2018/01/09/regnum_picture_1515521175242868_big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56997" y="3790806"/>
            <a:ext cx="1017702" cy="58797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056997" y="3821477"/>
            <a:ext cx="1017702" cy="559117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072331" y="3790806"/>
            <a:ext cx="592569" cy="5897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4763818" y="6546689"/>
            <a:ext cx="242316" cy="24460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верх 31"/>
          <p:cNvSpPr/>
          <p:nvPr/>
        </p:nvSpPr>
        <p:spPr>
          <a:xfrm>
            <a:off x="1426697" y="4380594"/>
            <a:ext cx="242316" cy="24460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22" y="526962"/>
            <a:ext cx="2335744" cy="261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2664901" y="3790806"/>
            <a:ext cx="592569" cy="5800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05946"/>
            <a:ext cx="3548157" cy="382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4499992" y="5958719"/>
            <a:ext cx="1017702" cy="58797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517694" y="5958719"/>
            <a:ext cx="1017702" cy="58797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35396" y="5958719"/>
            <a:ext cx="1017702" cy="58797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Равнобедренный треугольник 44"/>
          <p:cNvSpPr/>
          <p:nvPr/>
        </p:nvSpPr>
        <p:spPr>
          <a:xfrm>
            <a:off x="4499992" y="5958720"/>
            <a:ext cx="1017702" cy="587970"/>
          </a:xfrm>
          <a:prstGeom prst="triangle">
            <a:avLst>
              <a:gd name="adj" fmla="val 0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Равнобедренный треугольник 45"/>
          <p:cNvSpPr/>
          <p:nvPr/>
        </p:nvSpPr>
        <p:spPr>
          <a:xfrm>
            <a:off x="5517694" y="5958720"/>
            <a:ext cx="1017702" cy="587970"/>
          </a:xfrm>
          <a:prstGeom prst="triangle">
            <a:avLst>
              <a:gd name="adj" fmla="val 0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Равнобедренный треугольник 46"/>
          <p:cNvSpPr/>
          <p:nvPr/>
        </p:nvSpPr>
        <p:spPr>
          <a:xfrm>
            <a:off x="6535396" y="5958720"/>
            <a:ext cx="1017702" cy="587970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517694" y="5793723"/>
            <a:ext cx="0" cy="9179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542699" y="5793722"/>
            <a:ext cx="0" cy="91796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87" y="167167"/>
            <a:ext cx="2359328" cy="214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2" name="Прямая соединительная линия 51"/>
          <p:cNvCxnSpPr/>
          <p:nvPr/>
        </p:nvCxnSpPr>
        <p:spPr>
          <a:xfrm flipH="1">
            <a:off x="5011660" y="5638223"/>
            <a:ext cx="144016" cy="2017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013515" y="498842"/>
            <a:ext cx="3302769" cy="4264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Без пути и без дороги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Ходит самый длинноногий,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В тучах прячется, во мгле.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Только ноги на земле.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478669" y="2214059"/>
            <a:ext cx="3302769" cy="4586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Его весной и летом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Мы видели одетым,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А осенью с бедняжки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Сорвали все рубашки.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6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537/0003e94e-74210285/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5" y="0"/>
            <a:ext cx="9144000" cy="699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34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marketpic/229641/market_bPYrYNIXS-V4z-KpTjp3T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0" y="247207"/>
            <a:ext cx="8922181" cy="626469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195736" y="1051747"/>
            <a:ext cx="147422" cy="124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707904" y="1053683"/>
            <a:ext cx="147422" cy="124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269447" y="2940233"/>
            <a:ext cx="147422" cy="124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771916" y="2918494"/>
            <a:ext cx="147422" cy="12429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4941168"/>
            <a:ext cx="5976663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Б </a:t>
            </a:r>
            <a:r>
              <a:rPr lang="ru-RU" sz="7200" dirty="0">
                <a:solidFill>
                  <a:schemeClr val="tx1"/>
                </a:solidFill>
              </a:rPr>
              <a:t>У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е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н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С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м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Р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>
                <a:solidFill>
                  <a:schemeClr val="tx1"/>
                </a:solidFill>
              </a:rPr>
              <a:t>з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75656" y="4941168"/>
            <a:ext cx="426285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1181861" y="4941168"/>
            <a:ext cx="293795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1295246" y="5949316"/>
            <a:ext cx="46844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01941" y="333603"/>
            <a:ext cx="10338" cy="15268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492454" y="378196"/>
            <a:ext cx="419825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395723" y="378197"/>
            <a:ext cx="10338" cy="15268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881210" y="2623858"/>
            <a:ext cx="25900" cy="7634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1560020" y="2623858"/>
            <a:ext cx="34192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3382773" y="2623858"/>
            <a:ext cx="12950" cy="7706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3075338" y="2668205"/>
            <a:ext cx="34192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уга 8"/>
          <p:cNvSpPr/>
          <p:nvPr/>
        </p:nvSpPr>
        <p:spPr>
          <a:xfrm rot="5400000">
            <a:off x="221919" y="502134"/>
            <a:ext cx="2031841" cy="593730"/>
          </a:xfrm>
          <a:prstGeom prst="arc">
            <a:avLst>
              <a:gd name="adj1" fmla="val 12852198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1119541" y="1814920"/>
            <a:ext cx="932179" cy="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119541" y="1814920"/>
            <a:ext cx="0" cy="3872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051720" y="1814921"/>
            <a:ext cx="0" cy="3872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2986236" y="374801"/>
            <a:ext cx="419825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Дуга 41"/>
          <p:cNvSpPr/>
          <p:nvPr/>
        </p:nvSpPr>
        <p:spPr>
          <a:xfrm rot="5400000">
            <a:off x="1762552" y="496454"/>
            <a:ext cx="2031841" cy="593730"/>
          </a:xfrm>
          <a:prstGeom prst="arc">
            <a:avLst>
              <a:gd name="adj1" fmla="val 12852198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2666677" y="1837532"/>
            <a:ext cx="932179" cy="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598856" y="1837534"/>
            <a:ext cx="0" cy="3872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655631" y="1837971"/>
            <a:ext cx="0" cy="3872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328758" y="3378950"/>
            <a:ext cx="7048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Дуга 49"/>
          <p:cNvSpPr/>
          <p:nvPr/>
        </p:nvSpPr>
        <p:spPr>
          <a:xfrm rot="5677897">
            <a:off x="279325" y="2727599"/>
            <a:ext cx="2031841" cy="593730"/>
          </a:xfrm>
          <a:prstGeom prst="arc">
            <a:avLst>
              <a:gd name="adj1" fmla="val 12852198"/>
              <a:gd name="adj2" fmla="val 19095607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033612" y="3378950"/>
            <a:ext cx="0" cy="1936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1348037" y="3394552"/>
            <a:ext cx="0" cy="1936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843722" y="3378950"/>
            <a:ext cx="7048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Дуга 56"/>
          <p:cNvSpPr/>
          <p:nvPr/>
        </p:nvSpPr>
        <p:spPr>
          <a:xfrm rot="5677897">
            <a:off x="1778879" y="2705512"/>
            <a:ext cx="2031841" cy="593730"/>
          </a:xfrm>
          <a:prstGeom prst="arc">
            <a:avLst>
              <a:gd name="adj1" fmla="val 12852198"/>
              <a:gd name="adj2" fmla="val 19095607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3519420" y="3388148"/>
            <a:ext cx="0" cy="1936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853204" y="3403750"/>
            <a:ext cx="0" cy="1936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11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xn----dmytrij82-www-ulmqt9asv8baf7b7a6bd7a4f.xn----dmytrij82-www-ulmqt9asv8baf7b7a6bd7a4f.setwalls.ru/pic/201304/1600x1200/setwalls.ru-21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>
            <a:off x="539750" y="4076700"/>
            <a:ext cx="1944688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484438" y="4076700"/>
            <a:ext cx="6397625" cy="914400"/>
          </a:xfrm>
          <a:prstGeom prst="triangl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300663"/>
            <a:ext cx="9144000" cy="15573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860299"/>
              </p:ext>
            </p:extLst>
          </p:nvPr>
        </p:nvGraphicFramePr>
        <p:xfrm>
          <a:off x="503238" y="5013325"/>
          <a:ext cx="8137520" cy="173740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  <a:gridCol w="406876"/>
              </a:tblGrid>
              <a:tr h="721223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а</a:t>
                      </a:r>
                      <a:endParaRPr lang="ru-RU" sz="480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о</a:t>
                      </a:r>
                      <a:endParaRPr lang="ru-RU" sz="480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у</a:t>
                      </a:r>
                      <a:endParaRPr lang="ru-RU" sz="480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ы</a:t>
                      </a:r>
                      <a:endParaRPr lang="ru-RU" sz="480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2800" b="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</a:tr>
              <a:tr h="80119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и</a:t>
                      </a:r>
                      <a:endParaRPr lang="ru-RU" sz="5400" b="1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400" b="1" dirty="0" smtClean="0"/>
                        <a:t>е</a:t>
                      </a:r>
                      <a:endParaRPr lang="ru-RU" sz="5400" b="1" dirty="0"/>
                    </a:p>
                  </a:txBody>
                  <a:tcPr marL="91447" marR="91447" marT="45731" marB="45731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7" marR="91447" marT="45731" marB="45731"/>
                </a:tc>
              </a:tr>
            </a:tbl>
          </a:graphicData>
        </a:graphic>
      </p:graphicFrame>
      <p:pic>
        <p:nvPicPr>
          <p:cNvPr id="7241" name="Picture 74" descr="http://cdn01.ru/files/users/images/dc/3a/dc3ae6c0892a1ce11fc7d8421eab64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014" y="4991100"/>
            <a:ext cx="6397625" cy="175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218669" y="5032683"/>
            <a:ext cx="457200" cy="8084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43551" y="5032683"/>
            <a:ext cx="446730" cy="7873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90281" y="5042207"/>
            <a:ext cx="420338" cy="777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10619" y="5042207"/>
            <a:ext cx="438031" cy="777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133068" y="5893399"/>
            <a:ext cx="410483" cy="777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236296" y="5866234"/>
            <a:ext cx="1716298" cy="8737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432498" y="5898501"/>
            <a:ext cx="416152" cy="777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0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4608512" cy="58326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</a:rPr>
              <a:t>Д</a:t>
            </a:r>
            <a:r>
              <a:rPr lang="ru-RU" sz="6000" b="1" dirty="0" smtClean="0">
                <a:solidFill>
                  <a:schemeClr val="tx1"/>
                </a:solidFill>
              </a:rPr>
              <a:t>                А</a:t>
            </a:r>
          </a:p>
          <a:p>
            <a:pPr algn="ctr"/>
            <a:r>
              <a:rPr lang="ru-RU" sz="6000" b="1" dirty="0">
                <a:solidFill>
                  <a:schemeClr val="tx1"/>
                </a:solidFill>
              </a:rPr>
              <a:t>Д</a:t>
            </a:r>
            <a:r>
              <a:rPr lang="ru-RU" sz="6000" b="1" dirty="0" smtClean="0">
                <a:solidFill>
                  <a:schemeClr val="tx1"/>
                </a:solidFill>
              </a:rPr>
              <a:t>               О</a:t>
            </a:r>
          </a:p>
          <a:p>
            <a:pPr algn="ctr"/>
            <a:r>
              <a:rPr lang="ru-RU" sz="6000" b="1" dirty="0">
                <a:solidFill>
                  <a:schemeClr val="tx1"/>
                </a:solidFill>
              </a:rPr>
              <a:t>Д</a:t>
            </a:r>
            <a:r>
              <a:rPr lang="ru-RU" sz="6000" b="1" dirty="0" smtClean="0">
                <a:solidFill>
                  <a:schemeClr val="tx1"/>
                </a:solidFill>
              </a:rPr>
              <a:t>               У</a:t>
            </a:r>
          </a:p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 Д               Ы</a:t>
            </a:r>
          </a:p>
          <a:p>
            <a:pPr algn="ctr"/>
            <a:r>
              <a:rPr lang="ru-RU" sz="6000" b="1" dirty="0">
                <a:solidFill>
                  <a:schemeClr val="tx1"/>
                </a:solidFill>
              </a:rPr>
              <a:t>Д</a:t>
            </a:r>
            <a:r>
              <a:rPr lang="ru-RU" sz="6000" b="1" dirty="0" smtClean="0">
                <a:solidFill>
                  <a:schemeClr val="tx1"/>
                </a:solidFill>
              </a:rPr>
              <a:t>               И</a:t>
            </a:r>
          </a:p>
          <a:p>
            <a:r>
              <a:rPr lang="ru-RU" sz="6000" b="1" dirty="0" smtClean="0">
                <a:solidFill>
                  <a:schemeClr val="tx1"/>
                </a:solidFill>
              </a:rPr>
              <a:t>   Д               Е           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1160729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2010674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2861861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3734882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83" y="4607903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44208" y="404664"/>
            <a:ext cx="1944216" cy="4635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О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У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Ы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И</a:t>
            </a:r>
          </a:p>
          <a:p>
            <a:pPr algn="ctr"/>
            <a:r>
              <a:rPr lang="ru-RU" sz="4800" b="1" dirty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Е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2" name="Picture 6" descr="http://clipart-library.com/img/1151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5661248"/>
            <a:ext cx="252028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5629825"/>
            <a:ext cx="1105272" cy="57606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724128" y="5619953"/>
            <a:ext cx="1105272" cy="576064"/>
          </a:xfrm>
          <a:prstGeom prst="triangle">
            <a:avLst>
              <a:gd name="adj" fmla="val 0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40252" y="5358732"/>
            <a:ext cx="576064" cy="810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?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68785" y="5637753"/>
            <a:ext cx="1105272" cy="57606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450529" y="5638785"/>
            <a:ext cx="1105272" cy="57606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3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5418"/>
            <a:ext cx="6477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871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175</Words>
  <Application>Microsoft Office PowerPoint</Application>
  <PresentationFormat>Экран (4:3)</PresentationFormat>
  <Paragraphs>128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Буква «Д»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и буква «А»</dc:title>
  <dc:creator>Светлана</dc:creator>
  <cp:lastModifiedBy>Светлана</cp:lastModifiedBy>
  <cp:revision>187</cp:revision>
  <dcterms:created xsi:type="dcterms:W3CDTF">2017-10-16T16:14:55Z</dcterms:created>
  <dcterms:modified xsi:type="dcterms:W3CDTF">2022-12-30T08:38:38Z</dcterms:modified>
</cp:coreProperties>
</file>