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65" r:id="rId4"/>
    <p:sldId id="261" r:id="rId5"/>
    <p:sldId id="263" r:id="rId6"/>
    <p:sldId id="262" r:id="rId7"/>
    <p:sldId id="268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A16F-78B4-43E6-BE61-CC4E01D6AEEF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5816-7DF5-4F98-B813-E43186708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272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A16F-78B4-43E6-BE61-CC4E01D6AEEF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5816-7DF5-4F98-B813-E43186708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722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A16F-78B4-43E6-BE61-CC4E01D6AEEF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5816-7DF5-4F98-B813-E43186708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282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A16F-78B4-43E6-BE61-CC4E01D6AEEF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5816-7DF5-4F98-B813-E43186708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230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A16F-78B4-43E6-BE61-CC4E01D6AEEF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5816-7DF5-4F98-B813-E43186708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481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A16F-78B4-43E6-BE61-CC4E01D6AEEF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5816-7DF5-4F98-B813-E43186708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184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A16F-78B4-43E6-BE61-CC4E01D6AEEF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5816-7DF5-4F98-B813-E43186708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390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A16F-78B4-43E6-BE61-CC4E01D6AEEF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5816-7DF5-4F98-B813-E43186708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637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A16F-78B4-43E6-BE61-CC4E01D6AEEF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5816-7DF5-4F98-B813-E43186708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093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A16F-78B4-43E6-BE61-CC4E01D6AEEF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5816-7DF5-4F98-B813-E43186708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71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7A16F-78B4-43E6-BE61-CC4E01D6AEEF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5816-7DF5-4F98-B813-E43186708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88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7A16F-78B4-43E6-BE61-CC4E01D6AEEF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E5816-7DF5-4F98-B813-E43186708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282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4.infourok.ru/uploads/ex/115e/0014e565-af0f5167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www.culture.ru/storage/images/4068b5d838e24b7938eb2626bcdeabbc/6652a802318689e69839f78bbdaf41d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4032447" cy="504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188640"/>
            <a:ext cx="5760640" cy="961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latin typeface="Comic Sans MS" pitchFamily="66" charset="0"/>
              </a:rPr>
              <a:t>В детской</a:t>
            </a:r>
            <a:endParaRPr lang="ru-RU" sz="5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1376805"/>
            <a:ext cx="3757329" cy="4248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Модест Петрович Мусоргский</a:t>
            </a:r>
          </a:p>
          <a:p>
            <a:pPr algn="ctr"/>
            <a:endParaRPr lang="ru-RU" sz="3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(1839 – 1881)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6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1960" y="404664"/>
            <a:ext cx="4586808" cy="61206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0" i="0" dirty="0" smtClean="0">
                <a:solidFill>
                  <a:srgbClr val="252425"/>
                </a:solidFill>
                <a:effectLst/>
                <a:latin typeface="times new roman"/>
              </a:rPr>
              <a:t>Личная жизнь </a:t>
            </a:r>
            <a:r>
              <a:rPr lang="ru-RU" i="0" u="none" strike="noStrike" dirty="0" smtClean="0">
                <a:solidFill>
                  <a:schemeClr val="tx1"/>
                </a:solidFill>
                <a:effectLst/>
                <a:latin typeface="times new roman"/>
              </a:rPr>
              <a:t>Мусоргского</a:t>
            </a:r>
            <a:r>
              <a:rPr lang="ru-RU" b="0" i="0" dirty="0" smtClean="0">
                <a:solidFill>
                  <a:schemeClr val="tx1"/>
                </a:solidFill>
                <a:effectLst/>
                <a:latin typeface="times new roman"/>
              </a:rPr>
              <a:t> </a:t>
            </a:r>
            <a:r>
              <a:rPr lang="ru-RU" b="0" i="0" dirty="0" smtClean="0">
                <a:solidFill>
                  <a:srgbClr val="252425"/>
                </a:solidFill>
                <a:effectLst/>
                <a:latin typeface="times new roman"/>
              </a:rPr>
              <a:t>сложилась так, что он никогда не был женат, вёл холостяцкую жизнь и соответственно не имел детей, хотя безмерно их любил. Однако у композитора были приятели и родственники, которые не были обделены семейным счастьем. Встречи с их детьми доставляли Модесту Петровичу много удовольствия и радостных моментов. Он уделял своим юным друзьям много внимания, рассказывал интересные истории, но самое главное всегда разговаривал с ними на равных. Дети, в свою очередь сразу чувствовавшие искренность и теплоту отношения к ним, с нетерпением ждали очередного визита дяди </a:t>
            </a:r>
            <a:r>
              <a:rPr lang="ru-RU" b="0" i="0" dirty="0" err="1" smtClean="0">
                <a:solidFill>
                  <a:srgbClr val="252425"/>
                </a:solidFill>
                <a:effectLst/>
                <a:latin typeface="times new roman"/>
              </a:rPr>
              <a:t>Моди</a:t>
            </a:r>
            <a:r>
              <a:rPr lang="ru-RU" b="0" i="0" dirty="0" smtClean="0">
                <a:solidFill>
                  <a:srgbClr val="252425"/>
                </a:solidFill>
                <a:effectLst/>
                <a:latin typeface="times new roman"/>
              </a:rPr>
              <a:t>.</a:t>
            </a:r>
          </a:p>
          <a:p>
            <a:pPr algn="just"/>
            <a:r>
              <a:rPr lang="ru-RU" b="0" i="0" dirty="0" smtClean="0">
                <a:solidFill>
                  <a:srgbClr val="252425"/>
                </a:solidFill>
                <a:effectLst/>
                <a:latin typeface="times new roman"/>
              </a:rPr>
              <a:t> Вот такое приятное для композитора общение и натолкнуло его весной 1868 года на мысль о сочинении музыкального произведения, посвящённого детям.</a:t>
            </a:r>
          </a:p>
          <a:p>
            <a:pPr algn="just"/>
            <a:endParaRPr lang="ru-RU" dirty="0"/>
          </a:p>
        </p:txBody>
      </p:sp>
      <p:pic>
        <p:nvPicPr>
          <p:cNvPr id="9224" name="Picture 8" descr="https://www.culture.ru/storage/images/4068b5d838e24b7938eb2626bcdeabbc/6652a802318689e69839f78bbdaf41d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3168352" cy="39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10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 descr="http://www.char.ru/books/5766075_Muzyka_3_klass_Uchebnik_FG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880320" cy="3976505"/>
          </a:xfrm>
          <a:prstGeom prst="rect">
            <a:avLst/>
          </a:prstGeom>
          <a:noFill/>
          <a:ln w="190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476672"/>
            <a:ext cx="676875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Работа с учебником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79912" y="1556792"/>
            <a:ext cx="4896544" cy="46085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1.Откройте учебник на стр.30.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2.Прочитайте текст и приготовьтесь ответить на вопросы:</a:t>
            </a:r>
          </a:p>
          <a:p>
            <a:endParaRPr lang="ru-RU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Comic Sans MS" pitchFamily="66" charset="0"/>
              </a:rPr>
              <a:t>Как называется музыкальное произведение, которое Мусоргский посвятил детям?</a:t>
            </a:r>
          </a:p>
          <a:p>
            <a:pPr algn="just"/>
            <a:endParaRPr lang="ru-RU" sz="16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Comic Sans MS" pitchFamily="66" charset="0"/>
              </a:rPr>
              <a:t>Что значит «вокальный цикл»?</a:t>
            </a:r>
          </a:p>
          <a:p>
            <a:pPr algn="just"/>
            <a:endParaRPr lang="ru-RU" sz="16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Comic Sans MS" pitchFamily="66" charset="0"/>
              </a:rPr>
              <a:t>Как называются миниатюрные произведения, которые входят в состав «Детской»?</a:t>
            </a:r>
          </a:p>
          <a:p>
            <a:pPr algn="just"/>
            <a:endParaRPr lang="ru-RU" sz="16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Comic Sans MS" pitchFamily="66" charset="0"/>
              </a:rPr>
              <a:t>Что мы ощущаем. Когда слушаем эту музыку?</a:t>
            </a:r>
          </a:p>
          <a:p>
            <a:pPr algn="just"/>
            <a:endParaRPr lang="ru-RU" sz="1600" dirty="0">
              <a:solidFill>
                <a:schemeClr val="tx1"/>
              </a:solidFill>
              <a:latin typeface="Comic Sans MS" pitchFamily="66" charset="0"/>
            </a:endParaRPr>
          </a:p>
          <a:p>
            <a:pPr algn="just"/>
            <a:endParaRPr lang="ru-RU" sz="1600" dirty="0">
              <a:solidFill>
                <a:schemeClr val="tx1"/>
              </a:solidFill>
              <a:latin typeface="Comic Sans MS" pitchFamily="66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dirty="0" smtClean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6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https://uchebniki.moscow/wa-data/public/shop/products/77/11/21177/images/9213/9213.750x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3061369" cy="4320480"/>
          </a:xfrm>
          <a:prstGeom prst="rect">
            <a:avLst/>
          </a:prstGeom>
          <a:noFill/>
          <a:ln w="12700">
            <a:solidFill>
              <a:schemeClr val="bg2">
                <a:lumMod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95936" y="304393"/>
            <a:ext cx="4608512" cy="31246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В 1868 году М</a:t>
            </a:r>
            <a:r>
              <a:rPr lang="ru-RU" sz="2000" dirty="0" smtClean="0">
                <a:solidFill>
                  <a:srgbClr val="002060"/>
                </a:solidFill>
              </a:rPr>
              <a:t>. П. Мусоргский сочинил музыкальное произведение </a:t>
            </a:r>
            <a:r>
              <a:rPr lang="ru-RU" sz="2800" b="1" dirty="0" smtClean="0">
                <a:solidFill>
                  <a:srgbClr val="002060"/>
                </a:solidFill>
              </a:rPr>
              <a:t>«Детская»</a:t>
            </a:r>
          </a:p>
          <a:p>
            <a:pPr algn="ctr"/>
            <a:endParaRPr lang="ru-RU" sz="2000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«Детская» – это вокальный цикл, созданный композитором на собственные стихи.</a:t>
            </a:r>
          </a:p>
          <a:p>
            <a:pPr algn="just"/>
            <a:endParaRPr lang="ru-RU" dirty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Вокальный цикл – это несколько миниатюрных произведений, объединённых одной темой.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625409"/>
            <a:ext cx="5633864" cy="2948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416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5733256"/>
            <a:ext cx="864096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Музыкальный цикл «Детская» состоит из семи миниатюр … Слушая эту музыку, мы словно заглядываем внутрь дома и наблюдаем сценки из жизни его маленьких обитателей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86273"/>
            <a:ext cx="1296144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09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Мусоргский «С няней»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980728"/>
            <a:ext cx="5334000" cy="3590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6314" y="4941168"/>
            <a:ext cx="8352928" cy="15121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i="0" dirty="0" smtClean="0">
                <a:solidFill>
                  <a:srgbClr val="252425"/>
                </a:solidFill>
                <a:effectLst/>
                <a:latin typeface="times new roman"/>
              </a:rPr>
              <a:t>«С няней»</a:t>
            </a:r>
            <a:r>
              <a:rPr lang="ru-RU" b="0" i="0" dirty="0" smtClean="0">
                <a:solidFill>
                  <a:srgbClr val="252425"/>
                </a:solidFill>
                <a:effectLst/>
                <a:latin typeface="times new roman"/>
              </a:rPr>
              <a:t>. В первой миниатюре композитор отразил свои детские впечатления от сказок когда-то рассказанных ему няней. Содержание пьесы таково: ребёнок поначалу хотел послушать страшную историю про ужасного буку, пожирающего непослушливых детей, но затем всё-таки решил, что весёлая сказка про хромоногого царя и царицу, которая всё время чихала, будет гораздо интересней. 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9472" y="307504"/>
            <a:ext cx="2448272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«С няней»</a:t>
            </a:r>
            <a:endParaRPr lang="ru-RU" sz="3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" name="М. П. Мусоргский (Рихтер, Дорлиак) - Детская , 1. С няней_(Audio-VK4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82485" y="36450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09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5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88640"/>
            <a:ext cx="4824536" cy="6408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«В углу»</a:t>
            </a:r>
          </a:p>
          <a:p>
            <a:endParaRPr lang="ru-RU" sz="40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just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В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композиции описывается сценка, в которой старенькая нянюшка ругает мальчика </a:t>
            </a:r>
            <a:r>
              <a:rPr lang="ru-RU" sz="2000" dirty="0" err="1">
                <a:solidFill>
                  <a:schemeClr val="bg2">
                    <a:lumMod val="25000"/>
                  </a:schemeClr>
                </a:solidFill>
              </a:rPr>
              <a:t>Мишеньку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, напроказничавшего и испортившего её вязание. Прогневанная няня ставит проказника в угол и немного успокаивается. Далее начинается оправдательная речь малыша, обиженного как он считает несправедливыми упрёками: ведь во всём виноват котёнок. Однако няня неумолима и тогда </a:t>
            </a:r>
            <a:r>
              <a:rPr lang="ru-RU" sz="2000" dirty="0" err="1">
                <a:solidFill>
                  <a:schemeClr val="bg2">
                    <a:lumMod val="25000"/>
                  </a:schemeClr>
                </a:solidFill>
              </a:rPr>
              <a:t>Мишенька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 начинает капризничать: старую няню ругать и дразнить, а себя хвалить.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Послушайте, как музыка передаёт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все интонации и рассерженной няни и обиженного ребёнка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" name="Мусоргский Вокальный цикл Детская - В углу (Гартману)_(Audio-VK4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59832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57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10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80729"/>
            <a:ext cx="355937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460624"/>
            <a:ext cx="4464496" cy="5040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«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Жук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». В пьесе малыш рассказывает своей няне о загадочной истории, произошедшей с жуком. Мальчик строил домик из лучинок и вдруг появился огромный страшный жук. Испугавшийся ребёнок притаился, а жук взлетел и ударил его в височек. Малыш притаился и закрыл глазки, но когда открыл их, то увидел, что жук лежит на спинке и даже усами не шевелит. Что же с ним случилось? Эмоциональная музыка композиции правдиво передаёт взволнованный тон ребёнка, рассказывающего историю, поразившую его воображение.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04664"/>
            <a:ext cx="199452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«Жук»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" name="Святослав Рихтер и Нина Дорлиак - Мусоргский. Детская. Жук_(Audio-VK4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92280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45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9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764704"/>
            <a:ext cx="4320480" cy="56886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0" i="0" dirty="0" smtClean="0">
                <a:solidFill>
                  <a:srgbClr val="252425"/>
                </a:solidFill>
                <a:effectLst/>
                <a:latin typeface="times new roman"/>
              </a:rPr>
              <a:t>«</a:t>
            </a:r>
            <a:r>
              <a:rPr lang="ru-RU" b="1" i="0" dirty="0" smtClean="0">
                <a:solidFill>
                  <a:srgbClr val="252425"/>
                </a:solidFill>
                <a:effectLst/>
                <a:latin typeface="times new roman"/>
              </a:rPr>
              <a:t>Поехал на палочке</a:t>
            </a:r>
            <a:r>
              <a:rPr lang="ru-RU" b="0" i="0" dirty="0" smtClean="0">
                <a:solidFill>
                  <a:srgbClr val="252425"/>
                </a:solidFill>
                <a:effectLst/>
                <a:latin typeface="times new roman"/>
              </a:rPr>
              <a:t>». Композитор рисует забавную сценку: малыш на своём воображаемом коне лихо скачет в соседнюю деревню. По дороге он встретил своего дружка Васю и пригласил его в гости. Вдруг малыш неожиданно споткнулся и ушиб ногу. На плач приходит мама и успокаивает своё любимое дитя.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88640"/>
            <a:ext cx="856895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«Поехал на палочке»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Мусоргский - Детская - Поехал на палочке_(Audio-VK4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67744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5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4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429</Words>
  <Application>Microsoft Office PowerPoint</Application>
  <PresentationFormat>Экран (4:3)</PresentationFormat>
  <Paragraphs>33</Paragraphs>
  <Slides>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19</cp:revision>
  <dcterms:created xsi:type="dcterms:W3CDTF">2020-11-18T18:05:33Z</dcterms:created>
  <dcterms:modified xsi:type="dcterms:W3CDTF">2020-11-19T01:41:05Z</dcterms:modified>
</cp:coreProperties>
</file>