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66" r:id="rId5"/>
    <p:sldId id="271" r:id="rId6"/>
    <p:sldId id="267" r:id="rId7"/>
    <p:sldId id="269" r:id="rId8"/>
    <p:sldId id="259" r:id="rId9"/>
    <p:sldId id="261" r:id="rId10"/>
    <p:sldId id="262" r:id="rId11"/>
    <p:sldId id="263" r:id="rId12"/>
    <p:sldId id="264" r:id="rId13"/>
    <p:sldId id="265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24" autoAdjust="0"/>
  </p:normalViewPr>
  <p:slideViewPr>
    <p:cSldViewPr>
      <p:cViewPr>
        <p:scale>
          <a:sx n="77" d="100"/>
          <a:sy n="77" d="100"/>
        </p:scale>
        <p:origin x="-12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F8C2E-4C82-4576-817D-31F83265A9D5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89148-3EFB-4948-8CF7-AD4CC44AC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3;&#1086;&#1095;\Desktop\&#1043;.&#1054;&#1089;&#1090;&#1077;&#1088;\8.wma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3;&#1086;&#1095;\Desktop\&#1043;.&#1054;&#1089;&#1090;&#1077;&#1088;\&#1087;&#1077;&#1088;&#1074;&#1072;&#1103;%20&#1080;&#1079;&#1074;&#1077;&#1090;&#1089;&#1085;&#1086;&#1089;&#1090;&#1100;.wm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3;&#1086;&#1095;\Desktop\&#1043;.&#1054;&#1089;&#1090;&#1077;&#1088;\4.wma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3;&#1086;&#1095;\Desktop\&#1043;.&#1054;&#1089;&#1090;&#1077;&#1088;\3.wma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3;&#1086;&#1095;\Desktop\&#1043;.&#1054;&#1089;&#1090;&#1077;&#1088;\5.wma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3978218_bez-imeni-41.png"/>
          <p:cNvPicPr>
            <a:picLocks noChangeAspect="1"/>
          </p:cNvPicPr>
          <p:nvPr/>
        </p:nvPicPr>
        <p:blipFill>
          <a:blip r:embed="rId2" cstate="print"/>
          <a:srcRect b="4851"/>
          <a:stretch>
            <a:fillRect/>
          </a:stretch>
        </p:blipFill>
        <p:spPr>
          <a:xfrm rot="10800000">
            <a:off x="-37674" y="0"/>
            <a:ext cx="9181674" cy="6858000"/>
          </a:xfrm>
          <a:prstGeom prst="rect">
            <a:avLst/>
          </a:prstGeom>
        </p:spPr>
      </p:pic>
      <p:pic>
        <p:nvPicPr>
          <p:cNvPr id="3" name="Рисунок 2" descr="398px-Grigory_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5673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0032" y="548680"/>
            <a:ext cx="37444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Георгий Бенционович Остер</a:t>
            </a:r>
          </a:p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(р. 1947 г)</a:t>
            </a:r>
          </a:p>
          <a:p>
            <a:pPr algn="ctr"/>
            <a:endParaRPr lang="ru-RU" sz="36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Детский писатель, автор книг «Вредные советы», «Бабушка удава» и многих других.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318022"/>
            <a:ext cx="5112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ты пришел к знакомым,</a:t>
            </a:r>
          </a:p>
          <a:p>
            <a:r>
              <a:rPr lang="ru-RU" sz="2800" dirty="0"/>
              <a:t>Не здоровайся ни с кем.</a:t>
            </a:r>
          </a:p>
          <a:p>
            <a:r>
              <a:rPr lang="ru-RU" sz="2800" dirty="0"/>
              <a:t>Слов: «пожалуйста», «спасибо»</a:t>
            </a:r>
          </a:p>
          <a:p>
            <a:r>
              <a:rPr lang="ru-RU" sz="2800" dirty="0"/>
              <a:t>Никому не говори.</a:t>
            </a:r>
          </a:p>
          <a:p>
            <a:r>
              <a:rPr lang="ru-RU" sz="2800" dirty="0"/>
              <a:t>Отвернись и на вопросы</a:t>
            </a:r>
          </a:p>
          <a:p>
            <a:r>
              <a:rPr lang="ru-RU" sz="2800" dirty="0"/>
              <a:t>Ни на чьи не отвечай.</a:t>
            </a:r>
          </a:p>
          <a:p>
            <a:r>
              <a:rPr lang="ru-RU" sz="2800" dirty="0"/>
              <a:t>И тогда никто не скажет</a:t>
            </a:r>
          </a:p>
          <a:p>
            <a:r>
              <a:rPr lang="ru-RU" sz="2800" dirty="0"/>
              <a:t>Про тебя, что ты болтун.</a:t>
            </a:r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221088"/>
            <a:ext cx="3960440" cy="2215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318022"/>
            <a:ext cx="5112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всей семьей купаться</a:t>
            </a:r>
          </a:p>
          <a:p>
            <a:r>
              <a:rPr lang="ru-RU" sz="2800" dirty="0"/>
              <a:t>Вы отправились к реке,</a:t>
            </a:r>
          </a:p>
          <a:p>
            <a:r>
              <a:rPr lang="ru-RU" sz="2800" dirty="0"/>
              <a:t>Не мешайте папе с мамой</a:t>
            </a:r>
          </a:p>
          <a:p>
            <a:r>
              <a:rPr lang="ru-RU" sz="2800" dirty="0"/>
              <a:t>Загорать на берегу.</a:t>
            </a:r>
          </a:p>
          <a:p>
            <a:r>
              <a:rPr lang="ru-RU" sz="2800" dirty="0"/>
              <a:t>Не устраивайте крика,</a:t>
            </a:r>
          </a:p>
          <a:p>
            <a:r>
              <a:rPr lang="ru-RU" sz="2800" dirty="0"/>
              <a:t>Дайте взрослым отдохнуть.</a:t>
            </a:r>
          </a:p>
          <a:p>
            <a:r>
              <a:rPr lang="ru-RU" sz="2800" dirty="0"/>
              <a:t>Ни к кому не приставая,</a:t>
            </a:r>
          </a:p>
          <a:p>
            <a:r>
              <a:rPr lang="ru-RU" sz="2800" dirty="0"/>
              <a:t>Постарайтесь утонуть.</a:t>
            </a:r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06084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340768"/>
            <a:ext cx="5112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Бейте палками лягушек.</a:t>
            </a:r>
          </a:p>
          <a:p>
            <a:r>
              <a:rPr lang="ru-RU" sz="2800" dirty="0"/>
              <a:t>Это очень интересно.</a:t>
            </a:r>
          </a:p>
          <a:p>
            <a:r>
              <a:rPr lang="ru-RU" sz="2800" dirty="0"/>
              <a:t>Отрывайте крылья мухам,</a:t>
            </a:r>
          </a:p>
          <a:p>
            <a:r>
              <a:rPr lang="ru-RU" sz="2800" dirty="0"/>
              <a:t>Пусть побегают пешком.</a:t>
            </a:r>
          </a:p>
          <a:p>
            <a:r>
              <a:rPr lang="ru-RU" sz="2800" dirty="0"/>
              <a:t>Тренируйтесь ежедневно,</a:t>
            </a:r>
          </a:p>
          <a:p>
            <a:r>
              <a:rPr lang="ru-RU" sz="2800" dirty="0"/>
              <a:t>И наступит день счастливый —</a:t>
            </a:r>
          </a:p>
          <a:p>
            <a:r>
              <a:rPr lang="ru-RU" sz="2800" dirty="0"/>
              <a:t>Вас в </a:t>
            </a:r>
            <a:r>
              <a:rPr lang="ru-RU" sz="2800" dirty="0" err="1"/>
              <a:t>какое‑нибудь</a:t>
            </a:r>
            <a:r>
              <a:rPr lang="ru-RU" sz="2800" dirty="0"/>
              <a:t> царство</a:t>
            </a:r>
          </a:p>
          <a:p>
            <a:r>
              <a:rPr lang="ru-RU" sz="2800" dirty="0"/>
              <a:t>Примут главным палачом.</a:t>
            </a:r>
          </a:p>
          <a:p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rcRect l="12000"/>
          <a:stretch>
            <a:fillRect/>
          </a:stretch>
        </p:blipFill>
        <p:spPr>
          <a:xfrm>
            <a:off x="4860032" y="3861048"/>
            <a:ext cx="405549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340768"/>
            <a:ext cx="51125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Никогда не мойте руки,</a:t>
            </a:r>
          </a:p>
          <a:p>
            <a:r>
              <a:rPr lang="ru-RU" sz="2800" dirty="0"/>
              <a:t>Шею, уши и лицо.</a:t>
            </a:r>
          </a:p>
          <a:p>
            <a:r>
              <a:rPr lang="ru-RU" sz="2800" dirty="0"/>
              <a:t>Это глупое занятье</a:t>
            </a:r>
          </a:p>
          <a:p>
            <a:r>
              <a:rPr lang="ru-RU" sz="2800" dirty="0"/>
              <a:t>Не приводит ни к чему.</a:t>
            </a:r>
          </a:p>
          <a:p>
            <a:r>
              <a:rPr lang="ru-RU" sz="2800" dirty="0"/>
              <a:t>Вновь испачкаются руки,</a:t>
            </a:r>
          </a:p>
          <a:p>
            <a:r>
              <a:rPr lang="ru-RU" sz="2800" dirty="0"/>
              <a:t>Шея, уши и лицо,</a:t>
            </a:r>
          </a:p>
          <a:p>
            <a:r>
              <a:rPr lang="ru-RU" sz="2800" dirty="0"/>
              <a:t>Так зачем же тратить силы,</a:t>
            </a:r>
          </a:p>
          <a:p>
            <a:r>
              <a:rPr lang="ru-RU" sz="2800" dirty="0"/>
              <a:t>Время попусту терять.</a:t>
            </a:r>
          </a:p>
          <a:p>
            <a:r>
              <a:rPr lang="ru-RU" sz="2800" dirty="0"/>
              <a:t>Стричься тоже бесполезно,</a:t>
            </a:r>
          </a:p>
          <a:p>
            <a:r>
              <a:rPr lang="ru-RU" sz="2800" dirty="0"/>
              <a:t>Никакого смысла нет.</a:t>
            </a:r>
          </a:p>
          <a:p>
            <a:r>
              <a:rPr lang="ru-RU" sz="2800" dirty="0"/>
              <a:t>К старости сама собою</a:t>
            </a:r>
          </a:p>
          <a:p>
            <a:r>
              <a:rPr lang="ru-RU" sz="2800" dirty="0"/>
              <a:t>Облысеет голова.</a:t>
            </a:r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556792"/>
            <a:ext cx="336756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ic.rutubelist.ru/video/08/33/08331f4e29deeb25c750e651e4cdc8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56"/>
            <a:ext cx="9144000" cy="684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76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71296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Arial" pitchFamily="34" charset="0"/>
                <a:cs typeface="Arial" pitchFamily="34" charset="0"/>
              </a:rPr>
              <a:t>Григорий Бенционович Остер (р. 1947 году)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Григорий Остер –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детский писатель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Он родился в 27 ноября 1947 года в Одессе. 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В 1970 году приезжает в Москву и поступает в институт.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Во время учёбы писал пьесы для кукольных театров. 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В 1975 году вышла первая детская книжка. 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В 1990 году публикует знаменитые детские книги: «Бабушка удава», «Вредные советы». Пишет сценарии для мультсериалов «Зарядка для хвоста», «38 попугаев» и другие.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В последние годы появились книжки новой серии: «Задачник. Ненаглядное пособие по математике», «Физика. Ненаглядное пособие. Задачник».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	С 2008 вместе с певицей Натальей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Ионовой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ведёт программу «Детские шалости» на телеканале СТС.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9" name="Picture 7" descr="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3215">
            <a:off x="250825" y="260350"/>
            <a:ext cx="15462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20722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365625"/>
            <a:ext cx="1520825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10600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8310">
            <a:off x="5292725" y="333375"/>
            <a:ext cx="1584325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Nepravilnye_kartinki_Kniga_1_56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0000">
            <a:off x="539750" y="2492375"/>
            <a:ext cx="15367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3c1447f4bc5168e3bd2f5c762bd79c5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4780">
            <a:off x="539750" y="4508500"/>
            <a:ext cx="1590675" cy="209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3886687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7167">
            <a:off x="3635375" y="333375"/>
            <a:ext cx="1508125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22279501labam0c126177685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6573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537675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205038"/>
            <a:ext cx="167957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thumb_c200ad5218cee06b098b654d9849414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373">
            <a:off x="1979613" y="260350"/>
            <a:ext cx="1439862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8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19609_38860_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0585">
            <a:off x="4932363" y="2492375"/>
            <a:ext cx="2055812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a55f3c12-7faf-43f4-91e0-bf1669af0b92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5229225"/>
            <a:ext cx="15811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foto_oste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276475"/>
            <a:ext cx="2527300" cy="37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75428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78" fill="hold"/>
                                        <p:tgtEl>
                                          <p:spTgt spid="30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3" name="Picture 5" descr="0_8e82d_30b8a8e1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8913"/>
            <a:ext cx="4740275" cy="649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&lt;a style='color:#fff;' href='http://lichnosti.net/photo_24131.html'&gt;Обсудить&lt;/a&gt;"/>
          <p:cNvPicPr>
            <a:picLocks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663" y="188913"/>
            <a:ext cx="3394075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8" name="первая изветсность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72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64" fill="hold"/>
                                        <p:tgtEl>
                                          <p:spTgt spid="7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&lt;a style='color:#fff;' href='http://lichnosti.net/photo_24127.html'&gt;Обсудить&lt;/a&g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350"/>
            <a:ext cx="1878012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0b3396e64b1ec66102b517d8c559b437"/>
          <p:cNvPicPr>
            <a:picLocks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1638" y="260350"/>
            <a:ext cx="3194050" cy="23955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4" name="Picture 10" descr="oster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8599"/>
            <a:ext cx="2808288" cy="223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94722705_large_Kotenok_po_imeni_Gav_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2319337" cy="33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gav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284538"/>
            <a:ext cx="3095625" cy="232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watermar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852738"/>
            <a:ext cx="2198688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4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6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8" fill="hold"/>
                                        <p:tgtEl>
                                          <p:spTgt spid="6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1" name="Picture 5" descr="img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3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38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70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24" fill="hold"/>
                                        <p:tgtEl>
                                          <p:spTgt spid="9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320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/>
              <a:t>Если ты остался дома без родителей один,</a:t>
            </a:r>
            <a:br>
              <a:rPr lang="ru-RU" sz="2800" b="1"/>
            </a:br>
            <a:r>
              <a:rPr lang="ru-RU" sz="2800" b="1"/>
              <a:t>Нужно в папины ботинки вылить мамины духи…</a:t>
            </a:r>
            <a:br>
              <a:rPr lang="ru-RU" sz="2800" b="1"/>
            </a:br>
            <a:r>
              <a:rPr lang="ru-RU" sz="2800" b="1"/>
              <a:t>Бросить в суп, который мама приготовила с утра,</a:t>
            </a:r>
            <a:br>
              <a:rPr lang="ru-RU" sz="2800" b="1"/>
            </a:br>
            <a:r>
              <a:rPr lang="ru-RU" sz="2800" b="1"/>
              <a:t>И варить с закрытой крышкой ровно 70 минут.</a:t>
            </a:r>
            <a:br>
              <a:rPr lang="ru-RU" sz="2800" b="1"/>
            </a:br>
            <a:r>
              <a:rPr lang="ru-RU" sz="2800" b="1"/>
              <a:t>Что получится — узнаешь, когда взрослые придут. 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16388" name="Picture 4" descr="large"/>
          <p:cNvPicPr>
            <a:picLocks noChangeAspect="1" noChangeArrowheads="1"/>
          </p:cNvPicPr>
          <p:nvPr>
            <p:ph type="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88913"/>
            <a:ext cx="1601787" cy="2087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0" name="Picture 6" descr="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88913"/>
            <a:ext cx="1531938" cy="204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0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88913"/>
            <a:ext cx="1674813" cy="212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03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88913"/>
            <a:ext cx="1619250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thumbs_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88913"/>
            <a:ext cx="1616075" cy="21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7" name="5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38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87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56" fill="hold"/>
                                        <p:tgtEl>
                                          <p:spTgt spid="163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318022"/>
            <a:ext cx="489654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Потерявшийся ребенок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Должен помнить, что его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Отведут домой, как только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Назовет он адрес свой.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Надо действовать умнее,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Говорите: "Я живу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Возле пальмы с обезьяной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На далеких островах".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Потерявшийся ребенок,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Если он не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дурачок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Не упустит верный случай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В разных странах побывать.</a:t>
            </a:r>
          </a:p>
          <a:p>
            <a:endParaRPr lang="ru-RU" dirty="0"/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7546" y="1484785"/>
            <a:ext cx="33483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757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4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318022"/>
            <a:ext cx="511256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друг твой самый лучший</a:t>
            </a:r>
          </a:p>
          <a:p>
            <a:r>
              <a:rPr lang="ru-RU" sz="2800" dirty="0"/>
              <a:t>Поскользнулся и упал,</a:t>
            </a:r>
          </a:p>
          <a:p>
            <a:r>
              <a:rPr lang="ru-RU" sz="2800" dirty="0"/>
              <a:t>Покажи на друга пальцем</a:t>
            </a:r>
          </a:p>
          <a:p>
            <a:r>
              <a:rPr lang="ru-RU" sz="2800" dirty="0"/>
              <a:t>И хватайся за живот.</a:t>
            </a:r>
          </a:p>
          <a:p>
            <a:r>
              <a:rPr lang="ru-RU" sz="2800" dirty="0"/>
              <a:t>Пусть он видит, лежа в луже, —</a:t>
            </a:r>
          </a:p>
          <a:p>
            <a:r>
              <a:rPr lang="ru-RU" sz="2800" dirty="0"/>
              <a:t>Ты ничуть не огорчен.</a:t>
            </a:r>
          </a:p>
          <a:p>
            <a:r>
              <a:rPr lang="ru-RU" sz="2800" dirty="0"/>
              <a:t>Настоящий друг не любит</a:t>
            </a:r>
          </a:p>
          <a:p>
            <a:r>
              <a:rPr lang="ru-RU" sz="2800" dirty="0"/>
              <a:t>Огорчать своих друзей.</a:t>
            </a:r>
          </a:p>
          <a:p>
            <a:endParaRPr lang="ru-RU" dirty="0"/>
          </a:p>
        </p:txBody>
      </p:sp>
      <p:pic>
        <p:nvPicPr>
          <p:cNvPr id="4" name="Рисунок 3" descr="nature-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7546" y="2286999"/>
            <a:ext cx="3348372" cy="2860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288</Words>
  <Application>Microsoft Office PowerPoint</Application>
  <PresentationFormat>Экран (4:3)</PresentationFormat>
  <Paragraphs>70</Paragraphs>
  <Slides>14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1</cp:lastModifiedBy>
  <cp:revision>19</cp:revision>
  <dcterms:created xsi:type="dcterms:W3CDTF">2013-05-16T14:16:13Z</dcterms:created>
  <dcterms:modified xsi:type="dcterms:W3CDTF">2022-11-23T14:15:49Z</dcterms:modified>
</cp:coreProperties>
</file>