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9" r:id="rId4"/>
    <p:sldId id="260" r:id="rId5"/>
    <p:sldId id="258" r:id="rId6"/>
    <p:sldId id="257" r:id="rId7"/>
    <p:sldId id="266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97A1F-4ECC-44FF-B1D0-AD30E7B7EB16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1B25-DB86-4C5C-91CC-3E860BE31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679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97A1F-4ECC-44FF-B1D0-AD30E7B7EB16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1B25-DB86-4C5C-91CC-3E860BE31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781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97A1F-4ECC-44FF-B1D0-AD30E7B7EB16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1B25-DB86-4C5C-91CC-3E860BE31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738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97A1F-4ECC-44FF-B1D0-AD30E7B7EB16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1B25-DB86-4C5C-91CC-3E860BE31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48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97A1F-4ECC-44FF-B1D0-AD30E7B7EB16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1B25-DB86-4C5C-91CC-3E860BE31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851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97A1F-4ECC-44FF-B1D0-AD30E7B7EB16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1B25-DB86-4C5C-91CC-3E860BE31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117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97A1F-4ECC-44FF-B1D0-AD30E7B7EB16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1B25-DB86-4C5C-91CC-3E860BE31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637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97A1F-4ECC-44FF-B1D0-AD30E7B7EB16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1B25-DB86-4C5C-91CC-3E860BE31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076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97A1F-4ECC-44FF-B1D0-AD30E7B7EB16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1B25-DB86-4C5C-91CC-3E860BE31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167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97A1F-4ECC-44FF-B1D0-AD30E7B7EB16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1B25-DB86-4C5C-91CC-3E860BE31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287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97A1F-4ECC-44FF-B1D0-AD30E7B7EB16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1B25-DB86-4C5C-91CC-3E860BE31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13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897A1F-4ECC-44FF-B1D0-AD30E7B7EB16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C1B25-DB86-4C5C-91CC-3E860BE31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194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Ассоль - моя мама самая лучшая на свете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542" end="123173.125"/>
                  <p14:fade in="250" out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274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97">
        <p14:ferris dir="l"/>
      </p:transition>
    </mc:Choice>
    <mc:Fallback>
      <p:transition spd="slow" advTm="57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825" y="-180304"/>
            <a:ext cx="6344992" cy="7038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67425" y="0"/>
            <a:ext cx="6400800" cy="7086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88770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461">
        <p14:prism/>
      </p:transition>
    </mc:Choice>
    <mc:Fallback>
      <p:transition spd="slow" advTm="446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581" y="0"/>
            <a:ext cx="67056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75042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20839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38">
        <p14:ferris dir="l"/>
      </p:transition>
    </mc:Choice>
    <mc:Fallback>
      <p:transition spd="slow" advTm="623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80178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7008" y="0"/>
            <a:ext cx="6344992" cy="6858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452134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504">
        <p14:gallery dir="l"/>
      </p:transition>
    </mc:Choice>
    <mc:Fallback>
      <p:transition spd="slow" advTm="550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70426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06">
        <p14:ferris dir="l"/>
      </p:transition>
    </mc:Choice>
    <mc:Fallback>
      <p:transition spd="slow" advTm="620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691745"/>
          </a:xfrm>
        </p:spPr>
      </p:pic>
    </p:spTree>
    <p:extLst>
      <p:ext uri="{BB962C8B-B14F-4D97-AF65-F5344CB8AC3E}">
        <p14:creationId xmlns:p14="http://schemas.microsoft.com/office/powerpoint/2010/main" val="3934592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231">
        <p14:prism/>
      </p:transition>
    </mc:Choice>
    <mc:Fallback>
      <p:transition spd="slow" advTm="623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63163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338">
        <p14:gallery dir="l"/>
      </p:transition>
    </mc:Choice>
    <mc:Fallback>
      <p:transition spd="slow" advTm="533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391" y="-311727"/>
            <a:ext cx="7031182" cy="716972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246909" y="-685800"/>
            <a:ext cx="9698182" cy="84166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67508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5340">
        <p14:vortex dir="r"/>
      </p:transition>
    </mc:Choice>
    <mc:Fallback>
      <p:transition spd="slow" advTm="534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727" y="0"/>
            <a:ext cx="6927273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726382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16200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310">
        <p14:prism isContent="1" isInverted="1"/>
      </p:transition>
    </mc:Choice>
    <mc:Fallback>
      <p:transition spd="slow" advTm="531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782" y="0"/>
            <a:ext cx="8742218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28855" cy="70242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02286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319">
        <p14:prism/>
      </p:transition>
    </mc:Choice>
    <mc:Fallback>
      <p:transition spd="slow" advTm="531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74073"/>
            <a:ext cx="12192000" cy="72320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58526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328">
        <p14:prism isInverted="1"/>
      </p:transition>
    </mc:Choice>
    <mc:Fallback>
      <p:transition spd="slow" advTm="532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439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299">
        <p14:prism isInverted="1"/>
      </p:transition>
    </mc:Choice>
    <mc:Fallback>
      <p:transition spd="slow" advTm="529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46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417">
        <p14:window dir="vert"/>
      </p:transition>
    </mc:Choice>
    <mc:Fallback>
      <p:transition spd="slow" advTm="441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76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5340">
        <p14:reveal/>
      </p:transition>
    </mc:Choice>
    <mc:Fallback>
      <p:transition spd="slow" advTm="534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98530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221">
        <p:split orient="vert"/>
      </p:transition>
    </mc:Choice>
    <mc:Fallback>
      <p:transition spd="slow" advTm="6221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6254" y="0"/>
            <a:ext cx="12358254" cy="6858000"/>
          </a:xfrm>
        </p:spPr>
      </p:pic>
    </p:spTree>
    <p:extLst>
      <p:ext uri="{BB962C8B-B14F-4D97-AF65-F5344CB8AC3E}">
        <p14:creationId xmlns:p14="http://schemas.microsoft.com/office/powerpoint/2010/main" val="1575703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97">
        <p14:prism isContent="1"/>
      </p:transition>
    </mc:Choice>
    <mc:Fallback>
      <p:transition spd="slow" advTm="619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79768" y="-618186"/>
            <a:ext cx="6001555" cy="74761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909" y="90152"/>
            <a:ext cx="7388181" cy="70943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550723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5308">
        <p14:vortex dir="r"/>
      </p:transition>
    </mc:Choice>
    <mc:Fallback>
      <p:transition spd="slow" advTm="530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92021" y="236337"/>
            <a:ext cx="7518041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364" y="236337"/>
            <a:ext cx="7658636" cy="75083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692087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5357">
        <p15:prstTrans prst="pageCurlDouble"/>
      </p:transition>
    </mc:Choice>
    <mc:Fallback>
      <p:transition spd="slow" advTm="535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155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6215">
        <p14:reveal/>
      </p:transition>
    </mc:Choice>
    <mc:Fallback>
      <p:transition spd="slow" advTm="62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7864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5330">
        <p15:prstTrans prst="pageCurlDouble"/>
      </p:transition>
    </mc:Choice>
    <mc:Fallback>
      <p:transition spd="slow" advTm="533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0</Words>
  <Application>Microsoft Office PowerPoint</Application>
  <PresentationFormat>Широкоэкранный</PresentationFormat>
  <Paragraphs>0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</cp:revision>
  <dcterms:created xsi:type="dcterms:W3CDTF">2022-11-25T06:54:47Z</dcterms:created>
  <dcterms:modified xsi:type="dcterms:W3CDTF">2022-11-28T08:44:05Z</dcterms:modified>
</cp:coreProperties>
</file>