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5508-4C5F-447E-9585-488B7A36FF8E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35AD82-D0D5-44FD-8C1E-3EEBE79A403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5508-4C5F-447E-9585-488B7A36FF8E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AD82-D0D5-44FD-8C1E-3EEBE79A40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5508-4C5F-447E-9585-488B7A36FF8E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AD82-D0D5-44FD-8C1E-3EEBE79A40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E15508-4C5F-447E-9585-488B7A36FF8E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535AD82-D0D5-44FD-8C1E-3EEBE79A403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5508-4C5F-447E-9585-488B7A36FF8E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AD82-D0D5-44FD-8C1E-3EEBE79A403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5508-4C5F-447E-9585-488B7A36FF8E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AD82-D0D5-44FD-8C1E-3EEBE79A403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AD82-D0D5-44FD-8C1E-3EEBE79A403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5508-4C5F-447E-9585-488B7A36FF8E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5508-4C5F-447E-9585-488B7A36FF8E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AD82-D0D5-44FD-8C1E-3EEBE79A403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5508-4C5F-447E-9585-488B7A36FF8E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AD82-D0D5-44FD-8C1E-3EEBE79A403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E15508-4C5F-447E-9585-488B7A36FF8E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35AD82-D0D5-44FD-8C1E-3EEBE79A403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5508-4C5F-447E-9585-488B7A36FF8E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35AD82-D0D5-44FD-8C1E-3EEBE79A403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E15508-4C5F-447E-9585-488B7A36FF8E}" type="datetimeFigureOut">
              <a:rPr lang="ru-RU" smtClean="0"/>
              <a:t>30.12.2022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535AD82-D0D5-44FD-8C1E-3EEBE79A403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72816"/>
            <a:ext cx="8964488" cy="1800200"/>
          </a:xfrm>
        </p:spPr>
        <p:txBody>
          <a:bodyPr>
            <a:normAutofit/>
          </a:bodyPr>
          <a:lstStyle/>
          <a:p>
            <a:r>
              <a:rPr lang="ru-RU" dirty="0"/>
              <a:t>Михаил Акимов</a:t>
            </a:r>
            <a:br>
              <a:rPr lang="ru-RU" dirty="0"/>
            </a:br>
            <a:r>
              <a:rPr lang="ru-RU" dirty="0"/>
              <a:t>(1884-1914)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E9F0B9-F611-4A34-F407-8022E40FAF79}"/>
              </a:ext>
            </a:extLst>
          </p:cNvPr>
          <p:cNvSpPr txBox="1"/>
          <p:nvPr/>
        </p:nvSpPr>
        <p:spPr>
          <a:xfrm>
            <a:off x="2286000" y="5157192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Александрова Наталия Вячеславовна</a:t>
            </a:r>
          </a:p>
          <a:p>
            <a:pPr algn="ctr"/>
            <a:r>
              <a:rPr lang="ru-RU" dirty="0"/>
              <a:t>МАОУ «СОШ №65»</a:t>
            </a:r>
          </a:p>
        </p:txBody>
      </p:sp>
    </p:spTree>
    <p:extLst>
      <p:ext uri="{BB962C8B-B14F-4D97-AF65-F5344CB8AC3E}">
        <p14:creationId xmlns:p14="http://schemas.microsoft.com/office/powerpoint/2010/main" val="1432630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83568" y="836712"/>
            <a:ext cx="4104456" cy="5688632"/>
          </a:xfrm>
        </p:spPr>
        <p:txBody>
          <a:bodyPr>
            <a:normAutofit fontScale="92500" lnSpcReduction="10000"/>
          </a:bodyPr>
          <a:lstStyle/>
          <a:p>
            <a:r>
              <a:rPr lang="ru-RU" sz="1800" b="1" dirty="0"/>
              <a:t>Михаил Фёдорович Акимов</a:t>
            </a:r>
            <a:r>
              <a:rPr lang="ru-RU" sz="1800" dirty="0"/>
              <a:t> (1884, Тайба-Таушево — 1914, Белебей) — чувашский писатель, драматург, публицист, переводчик</a:t>
            </a:r>
            <a:r>
              <a:rPr lang="en-US" sz="1800" dirty="0"/>
              <a:t>.</a:t>
            </a:r>
          </a:p>
          <a:p>
            <a:r>
              <a:rPr lang="ru-RU" sz="1800" dirty="0"/>
              <a:t>Родился в</a:t>
            </a:r>
            <a:r>
              <a:rPr lang="en-US" sz="1800" dirty="0"/>
              <a:t> </a:t>
            </a:r>
            <a:r>
              <a:rPr lang="ru-RU" sz="1800" dirty="0"/>
              <a:t>бедной чувашской крестьянской семье. С детства будущему писателю приходилось работать пастухом вместе со своим отцом. Его родители, видя стремление ребёнка к получению образования, не запрещают ему пойти в начальную школу. Закончив её с похвальной грамотой, М. Ф. Акимов продолжает обучение в двухклассной школе в соседнем селе Кошки-Новотимбаево.</a:t>
            </a:r>
          </a:p>
        </p:txBody>
      </p:sp>
      <p:pic>
        <p:nvPicPr>
          <p:cNvPr id="1026" name="Picture 2" descr="Акимов, Михаил Фёдорович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92696"/>
            <a:ext cx="260985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122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39552" y="1628800"/>
            <a:ext cx="3672408" cy="4602163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/>
              <a:t>В 1901 году выезжает в Симбирск, где талантливого молодого человека берут в чувашскую школу для подготовки учителей. Помимо основного курса образования, он самостоятельно изучает всемирную литературу и искусство, историю чувашского народа. Вскоре его начинают интересовать и политические вопросы: он начинает читать политическую литературу революционного характера, посещает соответствующие тайные собрания и встречи. Это не остаётся незамеченным педагогическим коллективом школы, и в 1905 году его, вместе с остальными «политически ненадёжными учащимися», исключают из школы.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275040" cy="1162050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Школа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72816"/>
            <a:ext cx="323659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8451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39552" y="1700808"/>
            <a:ext cx="3240360" cy="409384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После этого М. Ф. Акимову приходится переезжать в Казань. В городе он приобщается к печатному делу, начинает работать в только что начавшейся выпускаться газете «Хыпар». В качестве сотрудника газеты Акимов создаёт новые материалы для выпуска, редактирует присылаемые читателями тексты, переводит с русского языка на чувашский разные очерки и статьи. Его коллегами были Н. В. Никольский, Таэр Тимкки, С. Кириллов и другие известные деятели чувашской культуры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332656"/>
            <a:ext cx="1981200" cy="1066800"/>
          </a:xfrm>
        </p:spPr>
        <p:txBody>
          <a:bodyPr>
            <a:normAutofit/>
          </a:bodyPr>
          <a:lstStyle/>
          <a:p>
            <a:r>
              <a:rPr lang="ru-RU" dirty="0"/>
              <a:t>Первая работа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03" y="1700808"/>
            <a:ext cx="205001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020" y="1700808"/>
            <a:ext cx="2034763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4109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23275" y="1700808"/>
            <a:ext cx="3096344" cy="406104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Свои публицистические статьи в газете «Хыпар» М. Ф. Акимов посвящает жителям чувашских деревень — он настаивает на их пробуждении ото сна традиционно-патриархального взгляда на жизнь, взывает к борьбе против несправедливости установившихся в стране порядков. Этот посыл можно определить и по названиям его произведений: «Улпут чапĕ хресчен йывăр кунĕ» (Помещику довольство – крестьянам невзгоды), очерк «Çитмен пурнăç» (Жизнь в нужде), фельетон «Хальхи кунсем» (Нынешние дни) и др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404664"/>
            <a:ext cx="3008313" cy="585986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/>
              <a:t>Творчество</a:t>
            </a:r>
          </a:p>
        </p:txBody>
      </p:sp>
      <p:pic>
        <p:nvPicPr>
          <p:cNvPr id="2050" name="Picture 2" descr="Презентация на тему: &quot;Чăваш Республикин Вĕрентÿ тата çамрăксен политикин  министерстви Питĕшкассинчи пĕтĕмĕшле вăтам пĕлÿ паракан шкул Ĕçе  пурнăçлаканĕ: Питĕшкассинчи пĕтĕмĕшле.&quot;. Скачать бесплатно и без  регистраци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12776"/>
            <a:ext cx="331236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323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932040" y="1628800"/>
            <a:ext cx="3456384" cy="3744416"/>
          </a:xfrm>
        </p:spPr>
        <p:txBody>
          <a:bodyPr>
            <a:normAutofit/>
          </a:bodyPr>
          <a:lstStyle/>
          <a:p>
            <a:r>
              <a:rPr lang="ru-RU" dirty="0"/>
              <a:t>После Первой русской революции революционные воззрения М. Ф. Акимова набирают ещё большую силу. В статье «Эпĕ Патшалăх пухăвĕ çинчен шухăшлани» (Мои размышления о Государственной думе) писатель раскрывает истинное, по его мнению, значение Манифеста 17 октября 1905 года — обман народа.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476672"/>
            <a:ext cx="3008313" cy="4419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Манифест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05" y="1651822"/>
            <a:ext cx="3212529" cy="2516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5324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1195636"/>
            <a:ext cx="3816424" cy="2016224"/>
          </a:xfrm>
        </p:spPr>
        <p:txBody>
          <a:bodyPr>
            <a:normAutofit/>
          </a:bodyPr>
          <a:lstStyle/>
          <a:p>
            <a:r>
              <a:rPr lang="ru-RU" i="1" dirty="0"/>
              <a:t>Н. С. Павлов. «Акимов – родоначальник чувашской художественной публицистики»</a:t>
            </a:r>
            <a:r>
              <a:rPr lang="ru-RU" dirty="0"/>
              <a:t>: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60648"/>
            <a:ext cx="1981200" cy="615280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Критика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2996952"/>
            <a:ext cx="68407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Ценность небольшого по объему творческого наследства М. Ф. Акимова определяется не только тем, что ему принадлежит пальма первенства в чувашской драматургии: талантливый писатель оставил нам и самые ранние образцы чувашской художественной публицистики…Историко-литературное значение созданных им образцов чувашской художественной публицистике заключается в том, что они были передовыми для своего времени произведениями, служившими трудовому народу. Кроме того, они обогатили чувашскую литературу рядом новых жанровых форм</a:t>
            </a:r>
          </a:p>
        </p:txBody>
      </p:sp>
    </p:spTree>
    <p:extLst>
      <p:ext uri="{BB962C8B-B14F-4D97-AF65-F5344CB8AC3E}">
        <p14:creationId xmlns:p14="http://schemas.microsoft.com/office/powerpoint/2010/main" val="3580760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83568" y="1628800"/>
            <a:ext cx="5976664" cy="3960440"/>
          </a:xfrm>
        </p:spPr>
        <p:txBody>
          <a:bodyPr>
            <a:normAutofit/>
          </a:bodyPr>
          <a:lstStyle/>
          <a:p>
            <a:r>
              <a:rPr lang="ru-RU" dirty="0"/>
              <a:t>В мае 1907 года правительством первая чувашская газета «Хыпар» была закрыта. Это явилось большим ударом по литературной школе, сплотившейся вокруг Н. В. Никольского. Как и многие другие деятели, М. Ф. Акимов в поисках пропитания и ухода от постоянного надзора полиции вынужден был уехать из Казани. Писатель недолгое время живёт в Казани, а после — переезжает в Белебей, где трудится то работником нотариальной конторы, то в качестве адвоката.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476672"/>
            <a:ext cx="3008313" cy="4419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Закрытие и уезд</a:t>
            </a:r>
          </a:p>
        </p:txBody>
      </p:sp>
    </p:spTree>
    <p:extLst>
      <p:ext uri="{BB962C8B-B14F-4D97-AF65-F5344CB8AC3E}">
        <p14:creationId xmlns:p14="http://schemas.microsoft.com/office/powerpoint/2010/main" val="3968426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165</TotalTime>
  <Words>572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Constantia</vt:lpstr>
      <vt:lpstr>Wingdings 2</vt:lpstr>
      <vt:lpstr>Бумажная</vt:lpstr>
      <vt:lpstr>Михаил Акимов (1884-1914)</vt:lpstr>
      <vt:lpstr>Презентация PowerPoint</vt:lpstr>
      <vt:lpstr>Школа</vt:lpstr>
      <vt:lpstr>Первая работа</vt:lpstr>
      <vt:lpstr>Творчество</vt:lpstr>
      <vt:lpstr>Манифест</vt:lpstr>
      <vt:lpstr>Критика</vt:lpstr>
      <vt:lpstr>Закрытие и уезд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Крупнейшие землетрясения в истории человечества</dc:title>
  <dc:creator>Пользователь Windows</dc:creator>
  <cp:lastModifiedBy>Александрова Наталия Вячеславовна</cp:lastModifiedBy>
  <cp:revision>25</cp:revision>
  <dcterms:created xsi:type="dcterms:W3CDTF">2021-12-20T20:49:12Z</dcterms:created>
  <dcterms:modified xsi:type="dcterms:W3CDTF">2022-12-30T13:06:32Z</dcterms:modified>
</cp:coreProperties>
</file>