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60" r:id="rId4"/>
    <p:sldId id="262" r:id="rId5"/>
    <p:sldId id="266" r:id="rId6"/>
    <p:sldId id="263" r:id="rId7"/>
    <p:sldId id="267" r:id="rId8"/>
    <p:sldId id="264" r:id="rId9"/>
    <p:sldId id="265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5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0B54AA3-A98B-42C8-AD7E-76611EDABF65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95DF7B-9CEA-4F2F-B115-F669682D29F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284984"/>
            <a:ext cx="7543800" cy="1524000"/>
          </a:xfrm>
        </p:spPr>
        <p:txBody>
          <a:bodyPr/>
          <a:lstStyle/>
          <a:p>
            <a:r>
              <a:rPr lang="ru-RU" sz="7300" dirty="0"/>
              <a:t>Человек, </a:t>
            </a:r>
            <a:br>
              <a:rPr lang="ru-RU" sz="7300" dirty="0"/>
            </a:br>
            <a:r>
              <a:rPr lang="ru-RU" sz="7300" dirty="0"/>
              <a:t>который </a:t>
            </a:r>
            <a:br>
              <a:rPr lang="ru-RU" sz="7300" dirty="0"/>
            </a:br>
            <a:r>
              <a:rPr lang="ru-RU" sz="7300" dirty="0"/>
              <a:t>изобрёл </a:t>
            </a:r>
            <a:br>
              <a:rPr lang="ru-RU" sz="7300" dirty="0"/>
            </a:br>
            <a:r>
              <a:rPr lang="ru-RU" sz="7300" dirty="0"/>
              <a:t>будущее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13176"/>
            <a:ext cx="6858000" cy="936104"/>
          </a:xfrm>
        </p:spPr>
        <p:txBody>
          <a:bodyPr>
            <a:normAutofit/>
          </a:bodyPr>
          <a:lstStyle/>
          <a:p>
            <a:r>
              <a:rPr lang="ru-RU" sz="3700" b="1" dirty="0"/>
              <a:t>Никола Тесла(</a:t>
            </a:r>
            <a:r>
              <a:rPr lang="ru-RU" sz="3700" dirty="0"/>
              <a:t>1856-1943)</a:t>
            </a:r>
            <a:endParaRPr lang="ru-RU" sz="3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622339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/>
              <a:t>Подготовил: Александров Лев, ученик 9а класса </a:t>
            </a:r>
          </a:p>
          <a:p>
            <a:pPr algn="r"/>
            <a:r>
              <a:rPr lang="ru-RU" sz="1600" i="1" dirty="0"/>
              <a:t>Руководитель: Александрова Наталия Вячеславовна, учитель математики</a:t>
            </a:r>
          </a:p>
          <a:p>
            <a:pPr algn="r"/>
            <a:r>
              <a:rPr lang="ru-RU" sz="1600" i="1" dirty="0"/>
              <a:t>МАОУ «СОШ №65» г. Чебоксары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76671"/>
            <a:ext cx="3096344" cy="410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07080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24128" y="1556792"/>
            <a:ext cx="2520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13 марта 1895 года в лаборатории на Пятой авеню случился пожар. Здание сгорело до основания, уничтожив самые последние достижения изобретателя. </a:t>
            </a:r>
          </a:p>
          <a:p>
            <a:r>
              <a:rPr lang="ru-RU" dirty="0"/>
              <a:t>Сам Тесла заявил, что по памяти может восстановить все свои открытия.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10" y="475002"/>
            <a:ext cx="4577478" cy="563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5499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784848" cy="945232"/>
          </a:xfrm>
        </p:spPr>
        <p:txBody>
          <a:bodyPr>
            <a:normAutofit/>
          </a:bodyPr>
          <a:lstStyle/>
          <a:p>
            <a:r>
              <a:rPr lang="ru-RU" sz="4900" b="1" dirty="0"/>
              <a:t>Колорадо-</a:t>
            </a:r>
            <a:r>
              <a:rPr lang="ru-RU" sz="4900" b="1" dirty="0" err="1"/>
              <a:t>Спрингс</a:t>
            </a:r>
            <a:endParaRPr lang="ru-RU" sz="49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158999"/>
            <a:ext cx="43204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18 мая 1899 года по приглашению местной электрической компании Тесла переехал в курортный городок Колорадо-</a:t>
            </a:r>
            <a:r>
              <a:rPr lang="ru-RU" dirty="0" err="1"/>
              <a:t>Спрингс</a:t>
            </a:r>
            <a:r>
              <a:rPr lang="ru-RU" dirty="0"/>
              <a:t>.</a:t>
            </a:r>
          </a:p>
          <a:p>
            <a:r>
              <a:rPr lang="ru-RU" dirty="0"/>
              <a:t>В конце июля Тесла уже проводил различные эксперименты в обстановке полной секретности, не допуская в свою лабораторию никого, кроме своих помощников. </a:t>
            </a:r>
          </a:p>
          <a:p>
            <a:r>
              <a:rPr lang="ru-RU" dirty="0"/>
              <a:t>Он проводил опыты главным образом ночью вследствие доступности электрической энергии, которую получал от городской электрической компании.</a:t>
            </a:r>
          </a:p>
          <a:p>
            <a:r>
              <a:rPr lang="ru-RU" dirty="0"/>
              <a:t>Описания научных исследований и наблюдения в лаборатории в Колорадо-</a:t>
            </a:r>
            <a:r>
              <a:rPr lang="ru-RU" dirty="0" err="1"/>
              <a:t>Спрингс</a:t>
            </a:r>
            <a:r>
              <a:rPr lang="ru-RU" dirty="0"/>
              <a:t> Никола Тесла заносил в дневник, который позднее был опубликован.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39376"/>
            <a:ext cx="419438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9557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9736"/>
            <a:ext cx="6784848" cy="1015008"/>
          </a:xfrm>
        </p:spPr>
        <p:txBody>
          <a:bodyPr>
            <a:normAutofit/>
          </a:bodyPr>
          <a:lstStyle/>
          <a:p>
            <a:r>
              <a:rPr lang="ru-RU" sz="4900" dirty="0"/>
              <a:t>Башня </a:t>
            </a:r>
            <a:r>
              <a:rPr lang="ru-RU" sz="4900" dirty="0" err="1"/>
              <a:t>Теслы</a:t>
            </a:r>
            <a:endParaRPr lang="ru-RU" sz="49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2817"/>
            <a:ext cx="3762375" cy="4876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99992" y="1052279"/>
            <a:ext cx="403244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— первая беспроводная телекоммуникационная башня Николы </a:t>
            </a:r>
            <a:r>
              <a:rPr lang="ru-RU" dirty="0" err="1"/>
              <a:t>Теслы</a:t>
            </a:r>
            <a:r>
              <a:rPr lang="ru-RU" dirty="0"/>
              <a:t> для коммерческой трансатлантической телефонии, радиовещания и демонстрации беспроводной передачи электроэнергии.</a:t>
            </a:r>
          </a:p>
          <a:p>
            <a:r>
              <a:rPr lang="ru-RU" dirty="0"/>
              <a:t>Первые полномасштабные испытания башни-резонатора прошли 15 июня 1903 года ровно в полночь по местному времени.</a:t>
            </a:r>
          </a:p>
          <a:p>
            <a:r>
              <a:rPr lang="ru-RU" dirty="0"/>
              <a:t>В Европе началась война. Тесла глубоко переживал за свою родину.</a:t>
            </a:r>
          </a:p>
          <a:p>
            <a:r>
              <a:rPr lang="ru-RU" dirty="0"/>
              <a:t>Никола Тесла скончался в занимаемом им номере отеля «Нью-</a:t>
            </a:r>
            <a:r>
              <a:rPr lang="ru-RU" dirty="0" err="1"/>
              <a:t>Йоркер</a:t>
            </a:r>
            <a:r>
              <a:rPr lang="ru-RU" dirty="0"/>
              <a:t>» в ночь с 7 на 8 января 1943 года, на 87-м году жизни.</a:t>
            </a:r>
          </a:p>
        </p:txBody>
      </p:sp>
    </p:spTree>
    <p:extLst>
      <p:ext uri="{BB962C8B-B14F-4D97-AF65-F5344CB8AC3E}">
        <p14:creationId xmlns:p14="http://schemas.microsoft.com/office/powerpoint/2010/main" val="306282184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784848" cy="943000"/>
          </a:xfrm>
        </p:spPr>
        <p:txBody>
          <a:bodyPr>
            <a:normAutofit/>
          </a:bodyPr>
          <a:lstStyle/>
          <a:p>
            <a:r>
              <a:rPr lang="ru-RU" sz="4900" dirty="0"/>
              <a:t>Изобретения </a:t>
            </a:r>
            <a:r>
              <a:rPr lang="ru-RU" sz="4900" dirty="0" err="1"/>
              <a:t>Теслы</a:t>
            </a:r>
            <a:endParaRPr lang="ru-RU" sz="49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124744"/>
            <a:ext cx="398985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открыл переменный ток;</a:t>
            </a:r>
          </a:p>
          <a:p>
            <a:pPr marL="285750" indent="-285750">
              <a:buFontTx/>
              <a:buChar char="-"/>
            </a:pPr>
            <a:r>
              <a:rPr lang="ru-RU" dirty="0" err="1"/>
              <a:t>флюоресцентный</a:t>
            </a:r>
            <a:r>
              <a:rPr lang="ru-RU" dirty="0"/>
              <a:t> свет;</a:t>
            </a:r>
          </a:p>
          <a:p>
            <a:pPr marL="285750" indent="-285750">
              <a:buFontTx/>
              <a:buChar char="-"/>
            </a:pPr>
            <a:r>
              <a:rPr lang="ru-RU" dirty="0"/>
              <a:t>беспроводную передачу энергии;</a:t>
            </a:r>
          </a:p>
          <a:p>
            <a:pPr marL="285750" indent="-285750">
              <a:buFontTx/>
              <a:buChar char="-"/>
            </a:pPr>
            <a:r>
              <a:rPr lang="ru-RU" dirty="0"/>
              <a:t>впервые разработал принципы дистанционного управления;</a:t>
            </a:r>
          </a:p>
          <a:p>
            <a:pPr marL="285750" indent="-285750">
              <a:buFontTx/>
              <a:buChar char="-"/>
            </a:pPr>
            <a:r>
              <a:rPr lang="ru-RU" dirty="0"/>
              <a:t>построил первые электрические часы;</a:t>
            </a:r>
          </a:p>
          <a:p>
            <a:pPr marL="285750" indent="-285750">
              <a:buFontTx/>
              <a:buChar char="-"/>
            </a:pPr>
            <a:r>
              <a:rPr lang="ru-RU" dirty="0"/>
              <a:t>двигатель на солнечной энергии;</a:t>
            </a:r>
          </a:p>
          <a:p>
            <a:pPr marL="285750" indent="-285750">
              <a:buFontTx/>
              <a:buChar char="-"/>
            </a:pPr>
            <a:r>
              <a:rPr lang="ru-RU" dirty="0"/>
              <a:t>основы лечения токами высокой частоты;</a:t>
            </a:r>
          </a:p>
          <a:p>
            <a:pPr marL="285750" indent="-285750">
              <a:buFontTx/>
              <a:buChar char="-"/>
            </a:pPr>
            <a:r>
              <a:rPr lang="ru-RU" dirty="0"/>
              <a:t>изобрёл радио раньше Маркони и Попова;</a:t>
            </a:r>
          </a:p>
          <a:p>
            <a:pPr marL="285750" indent="-285750">
              <a:buFontTx/>
              <a:buChar char="-"/>
            </a:pPr>
            <a:r>
              <a:rPr lang="ru-RU" dirty="0"/>
              <a:t>получил трёхфазный ток;</a:t>
            </a:r>
          </a:p>
          <a:p>
            <a:pPr marL="285750" indent="-285750">
              <a:buFontTx/>
              <a:buChar char="-"/>
            </a:pPr>
            <a:r>
              <a:rPr lang="ru-RU" dirty="0"/>
              <a:t>… и многое другое. </a:t>
            </a:r>
          </a:p>
          <a:p>
            <a:r>
              <a:rPr lang="ru-RU" i="1" dirty="0"/>
              <a:t>Вся современная электроэнергетика была бы невозможна без открытий Николы Тесла.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73357"/>
            <a:ext cx="3744416" cy="499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5264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17961"/>
            <a:ext cx="3888432" cy="54906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0032" y="620688"/>
            <a:ext cx="3456384" cy="5051103"/>
          </a:xfrm>
        </p:spPr>
        <p:txBody>
          <a:bodyPr>
            <a:normAutofit/>
          </a:bodyPr>
          <a:lstStyle/>
          <a:p>
            <a:r>
              <a:rPr lang="vi-VN" sz="2000" b="1" dirty="0"/>
              <a:t>Никола Те́сла</a:t>
            </a:r>
            <a:r>
              <a:rPr lang="ru-RU" sz="2000" dirty="0"/>
              <a:t>—Родился 10 июля 1856 года в Смиляне, Австрийская империя (ныне в Хорватии)</a:t>
            </a:r>
            <a:r>
              <a:rPr lang="en-US" sz="2000" dirty="0"/>
              <a:t>. </a:t>
            </a:r>
            <a:r>
              <a:rPr lang="ru-RU" sz="2000" dirty="0"/>
              <a:t>Изобретатель в области электротехники и радиотехники, инженер, физик.</a:t>
            </a:r>
          </a:p>
          <a:p>
            <a:r>
              <a:rPr lang="ru-RU" sz="2000" dirty="0"/>
              <a:t>Являлся четвёртым ребёнком в семье сербского православного священника</a:t>
            </a:r>
            <a:r>
              <a:rPr lang="en-US" sz="2000" dirty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520446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5256584" cy="792088"/>
          </a:xfrm>
        </p:spPr>
        <p:txBody>
          <a:bodyPr>
            <a:normAutofit fontScale="90000"/>
          </a:bodyPr>
          <a:lstStyle/>
          <a:p>
            <a:r>
              <a:rPr lang="ru-RU" dirty="0"/>
              <a:t>Образование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08104" y="465584"/>
            <a:ext cx="2948952" cy="299120"/>
          </a:xfrm>
        </p:spPr>
        <p:txBody>
          <a:bodyPr>
            <a:normAutofit fontScale="55000" lnSpcReduction="20000"/>
          </a:bodyPr>
          <a:lstStyle/>
          <a:p>
            <a:r>
              <a:rPr lang="ru-RU" b="0" dirty="0"/>
              <a:t> Милутин Тесла(1819—1879)</a:t>
            </a:r>
            <a:endParaRPr lang="ru-RU" dirty="0"/>
          </a:p>
        </p:txBody>
      </p:sp>
      <p:pic>
        <p:nvPicPr>
          <p:cNvPr id="7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7" y="1268760"/>
            <a:ext cx="1224136" cy="188210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8104" y="836712"/>
            <a:ext cx="3095200" cy="288032"/>
          </a:xfrm>
        </p:spPr>
        <p:txBody>
          <a:bodyPr>
            <a:normAutofit fontScale="55000" lnSpcReduction="20000"/>
          </a:bodyPr>
          <a:lstStyle/>
          <a:p>
            <a:r>
              <a:rPr lang="ru-RU" b="0" dirty="0"/>
              <a:t> Георгина Тесла(1822—1892)</a:t>
            </a:r>
            <a:endParaRPr lang="ru-RU" dirty="0"/>
          </a:p>
        </p:txBody>
      </p:sp>
      <p:pic>
        <p:nvPicPr>
          <p:cNvPr id="8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842" y="1268760"/>
            <a:ext cx="1234645" cy="1872208"/>
          </a:xfrm>
        </p:spPr>
      </p:pic>
      <p:sp>
        <p:nvSpPr>
          <p:cNvPr id="4" name="Прямоугольник 3"/>
          <p:cNvSpPr/>
          <p:nvPr/>
        </p:nvSpPr>
        <p:spPr>
          <a:xfrm>
            <a:off x="539552" y="1340768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Осенью 1862 году Никола поступил в Высшее училище, по окончании гимназии, в городе </a:t>
            </a:r>
            <a:r>
              <a:rPr lang="ru-RU" dirty="0" err="1"/>
              <a:t>Карловац</a:t>
            </a:r>
            <a:r>
              <a:rPr lang="ru-RU" dirty="0"/>
              <a:t>. В июле 1873 года Тесла получил аттестат.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323123"/>
            <a:ext cx="4608513" cy="3698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3242007"/>
            <a:ext cx="33123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1875 году Никола поступил в высшее техническое училище в </a:t>
            </a:r>
            <a:r>
              <a:rPr lang="ru-RU" dirty="0" err="1"/>
              <a:t>Граце</a:t>
            </a:r>
            <a:r>
              <a:rPr lang="ru-RU" dirty="0"/>
              <a:t>, где стал изучать электротехнику. </a:t>
            </a:r>
          </a:p>
          <a:p>
            <a:r>
              <a:rPr lang="ru-RU" dirty="0"/>
              <a:t>Наблюдая за работой машины Грамма, Тесла пришёл к мысли о несовершенстве машин на постоянном токе и предложил использование переменного тока в электро-двигателях.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684366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764704"/>
            <a:ext cx="2520280" cy="482453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До 1882 года Тесла работал инженером-электриком в правительственной телеграфной компании в Будапеште. </a:t>
            </a:r>
          </a:p>
          <a:p>
            <a:r>
              <a:rPr lang="ru-RU" dirty="0"/>
              <a:t>В феврале 1882 года Тесла придумал, как можно было бы использовать в электродвигателе явление вращающегося магнитного поля. </a:t>
            </a:r>
          </a:p>
          <a:p>
            <a:r>
              <a:rPr lang="ru-RU" dirty="0"/>
              <a:t>В конце 1882 года он устроился в Континентальную компанию Эдисона в Париже.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692696"/>
            <a:ext cx="531022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830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944724"/>
            <a:ext cx="2232248" cy="500455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свободное время Тесла работал над изготовлением модели асинхронного электродвигателя. </a:t>
            </a:r>
          </a:p>
          <a:p>
            <a:r>
              <a:rPr lang="ru-RU" dirty="0"/>
              <a:t>В 1883 году работа двигателя была продемонстрирована в мэрии Страсбурга. </a:t>
            </a:r>
          </a:p>
          <a:p>
            <a:r>
              <a:rPr lang="ru-RU" dirty="0"/>
              <a:t>Весной 1884 года работы на страсбургской ж/д станции были закончены, но не получив причитающиеся ему премиальные, Тесла оскорблённый, уволился.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92696"/>
            <a:ext cx="5996528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4349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4962128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Работа у Эдисона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70231"/>
            <a:ext cx="4379452" cy="24482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2027" y="3645024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6 июля 1884 года Тесла прибыл в Нью-Йорк, устроился на работу в компанию Томаса Эдисона </a:t>
            </a:r>
            <a:r>
              <a:rPr lang="en-US" sz="1600" i="1" dirty="0"/>
              <a:t>Edison Machine Works</a:t>
            </a:r>
            <a:r>
              <a:rPr lang="ru-RU" sz="1600" dirty="0"/>
              <a:t> в качестве инженера по ремонту электродвигателей и генераторов постоянного тока.</a:t>
            </a:r>
          </a:p>
          <a:p>
            <a:r>
              <a:rPr lang="ru-RU" sz="1600" dirty="0"/>
              <a:t>Эдисон пообещал Тесле крупную премию, если у него получится конструктивно улучшить электрические машины постоянного тока, придуманные Эдисоном. </a:t>
            </a:r>
          </a:p>
          <a:p>
            <a:r>
              <a:rPr lang="ru-RU" sz="1600" dirty="0"/>
              <a:t>Никола вскоре представил 24 разновидности машины Эдисона, новый коммутатор и регулятор, значительно улучшающие эксплуатационные характеристики. </a:t>
            </a:r>
          </a:p>
          <a:p>
            <a:r>
              <a:rPr lang="ru-RU" sz="1600" dirty="0"/>
              <a:t>Но в ответ на вопрос о вознаграждении Эдисон отказал Тесле, заметив, что иммигрант пока плохо понимает американский юмор. </a:t>
            </a:r>
          </a:p>
          <a:p>
            <a:r>
              <a:rPr lang="ru-RU" sz="1600" dirty="0"/>
              <a:t>Оскорблённый Тесла уволился.</a:t>
            </a:r>
          </a:p>
        </p:txBody>
      </p:sp>
    </p:spTree>
    <p:extLst>
      <p:ext uri="{BB962C8B-B14F-4D97-AF65-F5344CB8AC3E}">
        <p14:creationId xmlns:p14="http://schemas.microsoft.com/office/powerpoint/2010/main" val="422397306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60840" cy="151216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Лаборатория в Нью-Йорке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63666" y="1340768"/>
            <a:ext cx="3888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Проработав всего год в компании Эдисона, Тесла приобрёл известность в инженерных кругах.</a:t>
            </a:r>
          </a:p>
          <a:p>
            <a:r>
              <a:rPr lang="ru-RU" dirty="0"/>
              <a:t>Группа электротехников предложила Николе организовать свою компанию, связанную с вопросами электрического освещения.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1925"/>
            <a:ext cx="3672407" cy="2962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16525"/>
            <a:ext cx="3448050" cy="2409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6329" y="4221088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апреле 1887 года созданная на деньги инженера Брауна и его друзей «</a:t>
            </a:r>
            <a:r>
              <a:rPr lang="ru-RU" dirty="0" err="1"/>
              <a:t>Tesla</a:t>
            </a:r>
            <a:r>
              <a:rPr lang="ru-RU" dirty="0"/>
              <a:t> </a:t>
            </a:r>
            <a:r>
              <a:rPr lang="ru-RU" dirty="0" err="1"/>
              <a:t>Electric</a:t>
            </a:r>
            <a:r>
              <a:rPr lang="ru-RU" dirty="0"/>
              <a:t> </a:t>
            </a:r>
            <a:r>
              <a:rPr lang="ru-RU" dirty="0" err="1"/>
              <a:t>Company</a:t>
            </a:r>
            <a:r>
              <a:rPr lang="ru-RU" dirty="0"/>
              <a:t>» начала заниматься обустройством уличного освещения новыми дуговыми лампами. </a:t>
            </a:r>
          </a:p>
        </p:txBody>
      </p:sp>
    </p:spTree>
    <p:extLst>
      <p:ext uri="{BB962C8B-B14F-4D97-AF65-F5344CB8AC3E}">
        <p14:creationId xmlns:p14="http://schemas.microsoft.com/office/powerpoint/2010/main" val="398997387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727060"/>
            <a:ext cx="30243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самого изобретателя компания была лишь средством к достижению заветной цели.</a:t>
            </a:r>
          </a:p>
          <a:p>
            <a:r>
              <a:rPr lang="ru-RU" dirty="0"/>
              <a:t>В июле 1888 года известный американский промышленник Джордж </a:t>
            </a:r>
            <a:r>
              <a:rPr lang="ru-RU" dirty="0" err="1"/>
              <a:t>Вестингауз</a:t>
            </a:r>
            <a:r>
              <a:rPr lang="ru-RU" dirty="0"/>
              <a:t> выкупил у </a:t>
            </a:r>
            <a:r>
              <a:rPr lang="ru-RU" dirty="0" err="1"/>
              <a:t>Теслы</a:t>
            </a:r>
            <a:r>
              <a:rPr lang="ru-RU" dirty="0"/>
              <a:t> более 40 патентов.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98015"/>
            <a:ext cx="33123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Вестингауз</a:t>
            </a:r>
            <a:r>
              <a:rPr lang="ru-RU" dirty="0"/>
              <a:t> также пригласил изобретателя на должность консультанта на заводах в </a:t>
            </a:r>
            <a:r>
              <a:rPr lang="ru-RU" dirty="0" err="1"/>
              <a:t>Питтсбурге</a:t>
            </a:r>
            <a:r>
              <a:rPr lang="ru-RU" dirty="0"/>
              <a:t>, где разрабатывались промышленные образцы машин переменного тока.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4876800" cy="30861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64524"/>
            <a:ext cx="3960440" cy="271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2478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8141" y="404664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Работа не приносила изобретателю удовлетворения, мешая появлению новых идей. </a:t>
            </a:r>
          </a:p>
          <a:p>
            <a:r>
              <a:rPr lang="ru-RU" dirty="0"/>
              <a:t>Тесла вернулся в свою лабораторию в Нью-Йорке.</a:t>
            </a:r>
          </a:p>
          <a:p>
            <a:r>
              <a:rPr lang="ru-RU" dirty="0"/>
              <a:t>В 1888—1895 годах Тесла занимался исследованиями магнитных полей высокой частоты. </a:t>
            </a:r>
          </a:p>
          <a:p>
            <a:r>
              <a:rPr lang="ru-RU" dirty="0"/>
              <a:t>Эти годы были наиболее плодотворными: он получил множество патентов на изобретения.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657088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46854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319</TotalTime>
  <Words>747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Impact</vt:lpstr>
      <vt:lpstr>Times New Roman</vt:lpstr>
      <vt:lpstr>NewsPrint</vt:lpstr>
      <vt:lpstr>Человек,  который  изобрёл  будущее</vt:lpstr>
      <vt:lpstr>Презентация PowerPoint</vt:lpstr>
      <vt:lpstr>Образование</vt:lpstr>
      <vt:lpstr>Презентация PowerPoint</vt:lpstr>
      <vt:lpstr>Презентация PowerPoint</vt:lpstr>
      <vt:lpstr>Работа у Эдисона </vt:lpstr>
      <vt:lpstr>Лаборатория в Нью-Йорке </vt:lpstr>
      <vt:lpstr>Презентация PowerPoint</vt:lpstr>
      <vt:lpstr>Презентация PowerPoint</vt:lpstr>
      <vt:lpstr>Презентация PowerPoint</vt:lpstr>
      <vt:lpstr>Колорадо-Спрингс</vt:lpstr>
      <vt:lpstr>Башня Теслы</vt:lpstr>
      <vt:lpstr>Изобретения Теслы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Изобретения великого человека</dc:title>
  <dc:creator>Пользователь Windows</dc:creator>
  <cp:lastModifiedBy>Александрова Наталия Вячеславовна</cp:lastModifiedBy>
  <cp:revision>28</cp:revision>
  <dcterms:created xsi:type="dcterms:W3CDTF">2021-12-07T17:36:06Z</dcterms:created>
  <dcterms:modified xsi:type="dcterms:W3CDTF">2022-12-30T13:12:07Z</dcterms:modified>
</cp:coreProperties>
</file>