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6" r:id="rId3"/>
    <p:sldId id="257" r:id="rId4"/>
    <p:sldId id="259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391375" cy="5832648"/>
          </a:xfrm>
        </p:spPr>
        <p:txBody>
          <a:bodyPr/>
          <a:lstStyle/>
          <a:p>
            <a:r>
              <a:rPr lang="ru-RU" sz="4000" dirty="0" smtClean="0">
                <a:latin typeface="Comic Sans MS" panose="030F0702030302020204" pitchFamily="66" charset="0"/>
              </a:rPr>
              <a:t>Практическая работа </a:t>
            </a:r>
            <a:br>
              <a:rPr lang="ru-RU" sz="4000" dirty="0" smtClean="0">
                <a:latin typeface="Comic Sans MS" panose="030F0702030302020204" pitchFamily="66" charset="0"/>
              </a:rPr>
            </a:br>
            <a:r>
              <a:rPr lang="ru-RU" sz="4000" dirty="0" smtClean="0">
                <a:latin typeface="Comic Sans MS" panose="030F0702030302020204" pitchFamily="66" charset="0"/>
              </a:rPr>
              <a:t>Тема: Сравнение свойств растворов мыла и стирального порошка</a:t>
            </a:r>
            <a:br>
              <a:rPr lang="ru-RU" sz="4000" dirty="0" smtClean="0">
                <a:latin typeface="Comic Sans MS" panose="030F0702030302020204" pitchFamily="66" charset="0"/>
              </a:rPr>
            </a:br>
            <a:r>
              <a:rPr lang="ru-RU" sz="4000" dirty="0" smtClean="0">
                <a:latin typeface="Comic Sans MS" panose="030F0702030302020204" pitchFamily="66" charset="0"/>
              </a:rPr>
              <a:t>Цель: самостоятельно сформулируйте.</a:t>
            </a:r>
            <a:br>
              <a:rPr lang="ru-RU" sz="4000" dirty="0" smtClean="0">
                <a:latin typeface="Comic Sans MS" panose="030F0702030302020204" pitchFamily="66" charset="0"/>
              </a:rPr>
            </a:br>
            <a:r>
              <a:rPr lang="ru-RU" sz="4000" dirty="0" smtClean="0">
                <a:latin typeface="Comic Sans MS" panose="030F0702030302020204" pitchFamily="66" charset="0"/>
              </a:rPr>
              <a:t>Ход работы:</a:t>
            </a:r>
            <a:br>
              <a:rPr lang="ru-RU" sz="4000" dirty="0" smtClean="0">
                <a:latin typeface="Comic Sans MS" panose="030F0702030302020204" pitchFamily="66" charset="0"/>
              </a:rPr>
            </a:br>
            <a:r>
              <a:rPr lang="ru-RU" sz="3200" dirty="0" smtClean="0">
                <a:latin typeface="Comic Sans MS" panose="030F0702030302020204" pitchFamily="66" charset="0"/>
              </a:rPr>
              <a:t>1. Воспользуйтесь описанием н стр. 178 учебника, ответьте на вопросы.</a:t>
            </a:r>
            <a:endParaRPr lang="ru-RU" sz="3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5477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6939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9425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6939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495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</a:t>
            </a:r>
            <a:r>
              <a:rPr lang="ru-RU" sz="4000" b="1" dirty="0" smtClean="0">
                <a:solidFill>
                  <a:srgbClr val="FF0000"/>
                </a:solidFill>
              </a:rPr>
              <a:t>Задание №3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endParaRPr lang="ru-RU" sz="4000" dirty="0" smtClean="0">
              <a:solidFill>
                <a:srgbClr val="FF0000"/>
              </a:solidFill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2428868"/>
            <a:ext cx="8229600" cy="3697295"/>
          </a:xfrm>
          <a:prstGeom prst="rect">
            <a:avLst/>
          </a:prstGeom>
        </p:spPr>
        <p:txBody>
          <a:bodyPr/>
          <a:lstStyle/>
          <a:p>
            <a:pPr eaLnBrk="1" hangingPunct="1">
              <a:buFontTx/>
              <a:buNone/>
            </a:pPr>
            <a:r>
              <a:rPr lang="ru-RU" dirty="0" smtClean="0"/>
              <a:t> </a:t>
            </a:r>
          </a:p>
          <a:p>
            <a:pPr eaLnBrk="1" hangingPunct="1">
              <a:buFontTx/>
              <a:buNone/>
            </a:pPr>
            <a:endParaRPr lang="ru-RU" dirty="0" smtClean="0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2143116"/>
            <a:ext cx="8786842" cy="2292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endParaRPr lang="ru-RU" dirty="0"/>
          </a:p>
          <a:p>
            <a:pPr eaLnBrk="0" hangingPunct="0"/>
            <a:r>
              <a:rPr lang="ru-RU" dirty="0"/>
              <a:t>  </a:t>
            </a:r>
            <a:r>
              <a:rPr lang="ru-RU" sz="6300" dirty="0"/>
              <a:t> </a:t>
            </a:r>
            <a:r>
              <a:rPr lang="ru-RU" dirty="0"/>
              <a:t>                     </a:t>
            </a:r>
            <a:r>
              <a:rPr lang="ru-RU" dirty="0" smtClean="0"/>
              <a:t>       </a:t>
            </a:r>
            <a:r>
              <a:rPr lang="ru-RU" sz="4000" b="1" dirty="0" smtClean="0"/>
              <a:t>А</a:t>
            </a:r>
            <a:r>
              <a:rPr lang="ru-RU" sz="4000" b="1" dirty="0"/>
              <a:t>          </a:t>
            </a:r>
            <a:r>
              <a:rPr lang="ru-RU" sz="4000" b="1" dirty="0" smtClean="0"/>
              <a:t>     Б</a:t>
            </a:r>
            <a:r>
              <a:rPr lang="ru-RU" sz="4000" b="1" dirty="0"/>
              <a:t>     </a:t>
            </a:r>
            <a:r>
              <a:rPr lang="ru-RU" sz="4000" b="1" dirty="0" smtClean="0"/>
              <a:t> </a:t>
            </a:r>
            <a:r>
              <a:rPr lang="ru-RU" sz="4400" b="1" dirty="0"/>
              <a:t> </a:t>
            </a:r>
            <a:r>
              <a:rPr lang="ru-RU" sz="4400" b="1" dirty="0" smtClean="0"/>
              <a:t>     В</a:t>
            </a:r>
            <a:r>
              <a:rPr lang="ru-RU" sz="4400" b="1" dirty="0"/>
              <a:t>         </a:t>
            </a:r>
            <a:r>
              <a:rPr lang="ru-RU" dirty="0"/>
              <a:t>                                 </a:t>
            </a:r>
          </a:p>
          <a:p>
            <a:pPr eaLnBrk="0" hangingPunct="0"/>
            <a:endParaRPr lang="ru-RU" dirty="0"/>
          </a:p>
        </p:txBody>
      </p:sp>
      <p:pic>
        <p:nvPicPr>
          <p:cNvPr id="20485" name="Picture 5" descr="o44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68152" y="3573015"/>
            <a:ext cx="7308304" cy="2235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467544" y="548680"/>
            <a:ext cx="82089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3. Какая </a:t>
            </a:r>
            <a:r>
              <a:rPr lang="ru-RU" sz="40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из приведенных структур соответствует молекуле жира?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263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80920" cy="2088232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4000" b="1" dirty="0" smtClean="0">
                <a:solidFill>
                  <a:srgbClr val="FF0000"/>
                </a:solidFill>
              </a:rPr>
              <a:t>Задание №4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 Какой из приведённых жиров жидкий</a:t>
            </a:r>
            <a:r>
              <a:rPr lang="ru-RU" sz="4000" b="1" dirty="0" smtClean="0">
                <a:solidFill>
                  <a:srgbClr val="FF0000"/>
                </a:solidFill>
              </a:rPr>
              <a:t>? Ответ обосновать.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4" name="Picture 6" descr="Л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9552" y="2780928"/>
            <a:ext cx="8286808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2726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</TotalTime>
  <Words>18</Words>
  <Application>Microsoft Office PowerPoint</Application>
  <PresentationFormat>Экран (4:3)</PresentationFormat>
  <Paragraphs>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Практическая работа  Тема: Сравнение свойств растворов мыла и стирального порошка Цель: самостоятельно сформулируйте. Ход работы: 1. Воспользуйтесь описанием н стр. 178 учебника, ответьте на вопросы.</vt:lpstr>
      <vt:lpstr>Презентация PowerPoint</vt:lpstr>
      <vt:lpstr>Презентация PowerPoint</vt:lpstr>
      <vt:lpstr>  Задание №3  </vt:lpstr>
      <vt:lpstr> Задание №4  Какой из приведённых жиров жидкий? Ответ обосновать.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 Александровна</dc:creator>
  <cp:lastModifiedBy>Ирина Александровна</cp:lastModifiedBy>
  <cp:revision>2</cp:revision>
  <dcterms:created xsi:type="dcterms:W3CDTF">2022-12-20T16:13:07Z</dcterms:created>
  <dcterms:modified xsi:type="dcterms:W3CDTF">2022-12-20T16:33:04Z</dcterms:modified>
</cp:coreProperties>
</file>