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3" r:id="rId3"/>
    <p:sldId id="260" r:id="rId4"/>
    <p:sldId id="290" r:id="rId5"/>
    <p:sldId id="270" r:id="rId6"/>
    <p:sldId id="269" r:id="rId7"/>
    <p:sldId id="267" r:id="rId8"/>
    <p:sldId id="268" r:id="rId9"/>
    <p:sldId id="271" r:id="rId10"/>
    <p:sldId id="297" r:id="rId11"/>
    <p:sldId id="29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рина" initials="И" lastIdx="1" clrIdx="0">
    <p:extLst>
      <p:ext uri="{19B8F6BF-5375-455C-9EA6-DF929625EA0E}">
        <p15:presenceInfo xmlns:p15="http://schemas.microsoft.com/office/powerpoint/2012/main" userId="Ир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BB9"/>
    <a:srgbClr val="4FD0E1"/>
    <a:srgbClr val="FED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0A40E-D45D-6EF3-9126-5BA30C40B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CC7888-B3B3-5BCF-05D0-7847E17DE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C325C-1E24-4114-D785-C69AE208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4719A3-904B-BD26-2E86-68E80FB4F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5976A8-6006-5BE5-913C-EDD7A8C32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807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953E4-2A48-817F-69FF-6F463EFB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3F4C847-F072-1C9F-9E75-771E216AE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BACFBD-6C57-1CF3-FCD7-3023794F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C4A0FE-2647-C5DA-5665-00DA71C11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1C6D9C-4DC8-461B-7745-5E198E7A3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4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964272E-2DBA-DB53-A7AC-5CDBF23597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AC3544-8CFA-C539-BB57-E160A8A2E3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E4E80A-64CE-E31E-A5CB-EBDDE2841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4FA66E-D789-F2DF-B121-A1B59320A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D549C4-D59E-089E-D0B7-C63818E56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2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2FE8E-BE4E-80FA-F729-0FDF3FA31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C90763-6561-3217-17B8-4A81D5C94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94644F-2EF2-885B-DECE-2D1E5780E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43A213-CC33-8C90-1DE0-83EFAE446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FF5BD9-F545-E2B5-CC19-16605504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79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A6FC1-3979-60E2-CCA0-9B28B0D78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97B348-F126-CAFC-EB18-7C4646638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9DC35B-C905-F2B9-CB61-EED173AF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C9C2E7-9768-76B4-4FD2-2764E82DF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72AD80-171B-06D2-33C1-556117A6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34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EFA9D-7714-4A48-09A3-3D02C4C86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9BAB5E-B1D8-7D15-C08D-7ED9908FF9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1BBB97-B995-47C0-5F09-BB8A66581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8E2D09-E663-13E1-DE53-DC08C0332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FD0F66-6F20-7733-D927-E434861B0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416735-1108-0D2C-6D56-0E2E8FFFD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8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18B57-963C-FE53-A294-CC18EDD2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C83C24-25AD-DC48-361F-02338DBEB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0E2276-CBD0-9935-7A42-AC1A112363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F400D8-379E-661D-7C67-705C5C4158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802030-DE7A-CA24-9346-15DE143A6F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730489-4EFA-17FE-32C4-0C69EC2D8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2EF2893-F775-761E-8784-9BF62835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5F5E6B7-03F1-9271-6F07-375B96C78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317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14E834-6366-6959-8504-4E48173C6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662461-2594-5A5E-FC8E-5348152DB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5CA8785-2142-1634-16AC-DD4471B5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60E9E7-4A8C-9C27-1B1F-00A05E68F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2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8F16D65-F067-DD33-CE21-0A06363CA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5016446-2621-9BE9-08E6-21E79CE4D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1FB5A7A-DE69-A21C-6F36-98D8346DC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99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37484-D6BC-9D2B-B74A-FE3C6F68A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DA7993-2965-3825-0355-A54E24B90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5D5013-5022-00E3-886E-8CA53D4114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C119D0-DA15-F524-C2EF-199EE1437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71D22F-9630-B92D-E100-E93853D7E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2D0715-5898-2624-919A-594EFDDFF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8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6413D-4E66-89A1-B4AA-D549B81A4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754C26E-9F6B-0FCB-65FB-B97D5499EA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910934-4351-6F65-CDE2-7DDF75074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7A7584-68FC-2060-3C00-ED5D97D12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809580-31D9-4A52-3F5E-DECE761F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14FB02-A244-9B35-DDEE-6452D905A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08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5C33C-E45A-E1A6-835D-435E838F7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AA2F3B-34A7-F6C9-4F4B-4326A1C3A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BA4054-3307-6C53-7954-953CC8F69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B97F5E-53A2-FF22-ED10-FE17056F47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2C13A-CA9C-24B8-81B2-71A82FBDC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50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7476" y="760722"/>
            <a:ext cx="91531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 язык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«Мой распорядок дня. Время». Новая лексика. </a:t>
            </a:r>
          </a:p>
          <a:p>
            <a:pPr algn="ctr"/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8210" y="4790628"/>
            <a:ext cx="8932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Фомина Ирина Алексеевна</a:t>
            </a:r>
          </a:p>
          <a:p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96211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AA88F08F-5B45-1424-110B-88A2801C0970}"/>
              </a:ext>
            </a:extLst>
          </p:cNvPr>
          <p:cNvSpPr txBox="1"/>
          <p:nvPr/>
        </p:nvSpPr>
        <p:spPr>
          <a:xfrm>
            <a:off x="314632" y="1112580"/>
            <a:ext cx="11877368" cy="55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sors - peigne - laver – prendre - réveille – brosser – lève – cours – vais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70D20F9-5D48-88AC-FBE5-634AE4522341}"/>
              </a:ext>
            </a:extLst>
          </p:cNvPr>
          <p:cNvSpPr txBox="1"/>
          <p:nvPr/>
        </p:nvSpPr>
        <p:spPr>
          <a:xfrm>
            <a:off x="1268361" y="265470"/>
            <a:ext cx="9969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Lis le texte et ajoute les verbes qui conviennent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2C80811-1A07-A251-602C-8882C5AC3BD2}"/>
              </a:ext>
            </a:extLst>
          </p:cNvPr>
          <p:cNvSpPr txBox="1"/>
          <p:nvPr/>
        </p:nvSpPr>
        <p:spPr>
          <a:xfrm>
            <a:off x="806245" y="1936880"/>
            <a:ext cx="10726994" cy="388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J’ai une routine très occupée. Je me _____________ à six heures du matin de lundi à vendredi parce que je n’habite pas près de mon école. Mon frère et moi étudions dans écoles différentes. Quand je me réveille, je me __________ très vite et je _______ à la salle de bains pour __________ mon visage et me ___________ les dents. Je me ___________ rapidement et __________ à la cuisine pour préparer mon petit déjeuner. Il me faut 20 minutes pour ___________ mon petit déjeuner. Tout de suite, je m’habille pour être prête. Je _________ de la maison à 6h50. Je marche un peu jusqu’à l’arrêt d’autobus.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209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4D4567-1AB7-E8CC-1947-E90120943C41}"/>
              </a:ext>
            </a:extLst>
          </p:cNvPr>
          <p:cNvSpPr txBox="1"/>
          <p:nvPr/>
        </p:nvSpPr>
        <p:spPr>
          <a:xfrm>
            <a:off x="4945623" y="1007148"/>
            <a:ext cx="2930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FF0000"/>
                </a:solidFill>
              </a:rPr>
              <a:t>Corrigé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8C47AA-3A38-0FB2-54F0-B7D81EA237B0}"/>
              </a:ext>
            </a:extLst>
          </p:cNvPr>
          <p:cNvSpPr txBox="1"/>
          <p:nvPr/>
        </p:nvSpPr>
        <p:spPr>
          <a:xfrm>
            <a:off x="1027469" y="299262"/>
            <a:ext cx="10766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</a:rPr>
              <a:t>Lis le texte et ajoute les verbes qui conviennent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CA48D3-D0D0-CF57-8723-E371F9BF35DF}"/>
              </a:ext>
            </a:extLst>
          </p:cNvPr>
          <p:cNvSpPr txBox="1"/>
          <p:nvPr/>
        </p:nvSpPr>
        <p:spPr>
          <a:xfrm>
            <a:off x="491613" y="1828800"/>
            <a:ext cx="10982632" cy="4521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J’ai une routine très occupée. Je me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réveille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à six heures du matin de lundi à vendredi parce que je n’habite pas près de mon école. Mon frère et moi étudions dans écoles différentes. Quand je me réveille, je me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lève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très vite et je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cours/vais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à la salle de bains pour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laver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mon visage et me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brosser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les dents. Je me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peigne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rapidement et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cours/vais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à la cuisine pour préparer mon petit déjeuner. Il me faut 20 minutes pour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prendre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mon petit déjeuner. Tout de suite, je m’habille pour être prête. Je </a:t>
            </a:r>
            <a:r>
              <a:rPr lang="fr-FR" sz="280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sors</a:t>
            </a:r>
            <a:r>
              <a:rPr lang="fr-FR" sz="280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 la maison à 6h50. Je marche un peu jusqu’à l’arrêt d’autobus.</a:t>
            </a:r>
            <a:endParaRPr lang="ru-RU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1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5CCEBDE-595C-86FC-4085-D4C796960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23270"/>
              </p:ext>
            </p:extLst>
          </p:nvPr>
        </p:nvGraphicFramePr>
        <p:xfrm>
          <a:off x="1700980" y="555031"/>
          <a:ext cx="9099844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6781">
                  <a:extLst>
                    <a:ext uri="{9D8B030D-6E8A-4147-A177-3AD203B41FA5}">
                      <a16:colId xmlns:a16="http://schemas.microsoft.com/office/drawing/2014/main" val="1320900642"/>
                    </a:ext>
                  </a:extLst>
                </a:gridCol>
                <a:gridCol w="4363063">
                  <a:extLst>
                    <a:ext uri="{9D8B030D-6E8A-4147-A177-3AD203B41FA5}">
                      <a16:colId xmlns:a16="http://schemas.microsoft.com/office/drawing/2014/main" val="3852457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Le matin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Утром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192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se réveiller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просыпаться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371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se lever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подниматься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08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faire de la gymnastique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делать зарядку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698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se laver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умываться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5966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se brosser les dents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чистить зубы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372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se peigner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расчёсываться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352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prendre une douche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/>
                        <a:t>принять душ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548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s’habiller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одеться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2611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faire le lit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застелить кровать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591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prendre le petit déjeuner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позавтракать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031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dirty="0"/>
                        <a:t>aller à l’école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идти в школу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055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457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E51994A-B0C3-EC98-4F49-3BD3101D0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827450"/>
              </p:ext>
            </p:extLst>
          </p:nvPr>
        </p:nvGraphicFramePr>
        <p:xfrm>
          <a:off x="1691148" y="568359"/>
          <a:ext cx="9139084" cy="5496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5859">
                  <a:extLst>
                    <a:ext uri="{9D8B030D-6E8A-4147-A177-3AD203B41FA5}">
                      <a16:colId xmlns:a16="http://schemas.microsoft.com/office/drawing/2014/main" val="976055937"/>
                    </a:ext>
                  </a:extLst>
                </a:gridCol>
                <a:gridCol w="4793225">
                  <a:extLst>
                    <a:ext uri="{9D8B030D-6E8A-4147-A177-3AD203B41FA5}">
                      <a16:colId xmlns:a16="http://schemas.microsoft.com/office/drawing/2014/main" val="1245041807"/>
                    </a:ext>
                  </a:extLst>
                </a:gridCol>
              </a:tblGrid>
              <a:tr h="466814">
                <a:tc>
                  <a:txBody>
                    <a:bodyPr/>
                    <a:lstStyle/>
                    <a:p>
                      <a:r>
                        <a:rPr lang="fr-FR" sz="2400" b="1" dirty="0"/>
                        <a:t>L’après midi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После полудня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776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être en classe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быть в классе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189291"/>
                  </a:ext>
                </a:extLst>
              </a:tr>
              <a:tr h="259899">
                <a:tc>
                  <a:txBody>
                    <a:bodyPr/>
                    <a:lstStyle/>
                    <a:p>
                      <a:r>
                        <a:rPr lang="fr-FR" sz="2400" b="1" dirty="0"/>
                        <a:t>avoir cours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иметь уроки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793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rentrer à la maison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возвращаться домой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909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déjeuner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обедать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664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dirty="0"/>
                        <a:t>se promener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гулять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445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i="0" dirty="0">
                          <a:solidFill>
                            <a:schemeClr val="bg1"/>
                          </a:solidFill>
                        </a:rPr>
                        <a:t>Le soir</a:t>
                      </a:r>
                      <a:endParaRPr lang="ru-RU" sz="2400" b="1" i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bg1"/>
                          </a:solidFill>
                        </a:rPr>
                        <a:t>Вечером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6685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b="1" i="0" dirty="0">
                          <a:solidFill>
                            <a:schemeClr val="tx1"/>
                          </a:solidFill>
                        </a:rPr>
                        <a:t>dîner</a:t>
                      </a:r>
                      <a:endParaRPr lang="ru-RU" sz="24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ужинать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552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i="0" dirty="0">
                          <a:solidFill>
                            <a:schemeClr val="tx1"/>
                          </a:solidFill>
                        </a:rPr>
                        <a:t>faire ses devoirs</a:t>
                      </a:r>
                      <a:endParaRPr lang="ru-RU" sz="24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делать домашние задания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544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i="0" dirty="0">
                          <a:solidFill>
                            <a:schemeClr val="tx1"/>
                          </a:solidFill>
                        </a:rPr>
                        <a:t>apprendre ses leçons</a:t>
                      </a:r>
                      <a:endParaRPr lang="ru-RU" sz="24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учить уроки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348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i="0" dirty="0">
                          <a:solidFill>
                            <a:schemeClr val="tx1"/>
                          </a:solidFill>
                        </a:rPr>
                        <a:t>se déshabiller</a:t>
                      </a:r>
                      <a:endParaRPr lang="ru-RU" sz="24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раздеваться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869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b="1" i="0" dirty="0">
                          <a:solidFill>
                            <a:schemeClr val="tx1"/>
                          </a:solidFill>
                        </a:rPr>
                        <a:t>se coucher</a:t>
                      </a:r>
                      <a:endParaRPr lang="ru-RU" sz="24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ложиться спать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047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89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 routine quotidienne">
            <a:hlinkClick r:id="" action="ppaction://media"/>
            <a:extLst>
              <a:ext uri="{FF2B5EF4-FFF2-40B4-BE49-F238E27FC236}">
                <a16:creationId xmlns:a16="http://schemas.microsoft.com/office/drawing/2014/main" id="{7F75F867-20EE-B5FD-2529-A39201A5F4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89586" y="993059"/>
            <a:ext cx="8412828" cy="466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2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F68B2FCA-14A6-4FD6-8943-53A8E1D2F4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854499"/>
              </p:ext>
            </p:extLst>
          </p:nvPr>
        </p:nvGraphicFramePr>
        <p:xfrm>
          <a:off x="432619" y="661711"/>
          <a:ext cx="770497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4979">
                  <a:extLst>
                    <a:ext uri="{9D8B030D-6E8A-4147-A177-3AD203B41FA5}">
                      <a16:colId xmlns:a16="http://schemas.microsoft.com/office/drawing/2014/main" val="2018322294"/>
                    </a:ext>
                  </a:extLst>
                </a:gridCol>
              </a:tblGrid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solidFill>
                            <a:srgbClr val="FFFF00"/>
                          </a:solidFill>
                        </a:rPr>
                        <a:t>Se réveiller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FD7B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460540"/>
                  </a:ext>
                </a:extLst>
              </a:tr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Je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me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fr-FR" sz="3200" b="1" dirty="0"/>
                        <a:t>        Nous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nous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ons </a:t>
                      </a:r>
                      <a:r>
                        <a:rPr lang="fr-FR" sz="3200" b="1" dirty="0"/>
                        <a:t>     </a:t>
                      </a:r>
                      <a:endParaRPr lang="ru-RU" sz="32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348372"/>
                  </a:ext>
                </a:extLst>
              </a:tr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Tu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te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es</a:t>
                      </a:r>
                      <a:r>
                        <a:rPr lang="fr-FR" sz="3200" b="1" dirty="0"/>
                        <a:t>          Vous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vous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ez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013633"/>
                  </a:ext>
                </a:extLst>
              </a:tr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Il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fr-FR" sz="3200" b="1" dirty="0"/>
                        <a:t>            Ils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ent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908178"/>
                  </a:ext>
                </a:extLst>
              </a:tr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Elle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fr-FR" sz="3200" b="1" dirty="0"/>
                        <a:t>        Elles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ent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14992"/>
                  </a:ext>
                </a:extLst>
              </a:tr>
              <a:tr h="523925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On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réveill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9579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10EF78D-E754-1411-77F2-7D7CCF812407}"/>
              </a:ext>
            </a:extLst>
          </p:cNvPr>
          <p:cNvSpPr txBox="1"/>
          <p:nvPr/>
        </p:nvSpPr>
        <p:spPr>
          <a:xfrm>
            <a:off x="8593394" y="2399071"/>
            <a:ext cx="580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91D097-3B65-3850-08BF-F79042A7D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832" y="3563274"/>
            <a:ext cx="5653549" cy="309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88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D493F8C5-04FE-38DA-B5B1-A9671DA77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292801"/>
              </p:ext>
            </p:extLst>
          </p:nvPr>
        </p:nvGraphicFramePr>
        <p:xfrm>
          <a:off x="4827638" y="329166"/>
          <a:ext cx="707376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3762">
                  <a:extLst>
                    <a:ext uri="{9D8B030D-6E8A-4147-A177-3AD203B41FA5}">
                      <a16:colId xmlns:a16="http://schemas.microsoft.com/office/drawing/2014/main" val="654687769"/>
                    </a:ext>
                  </a:extLst>
                </a:gridCol>
              </a:tblGrid>
              <a:tr h="554646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Se peigner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9267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Je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me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 </a:t>
                      </a:r>
                      <a:r>
                        <a:rPr lang="fr-FR" sz="3200" b="1" dirty="0"/>
                        <a:t>      Nous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nous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ons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849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Tu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te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es  </a:t>
                      </a:r>
                      <a:r>
                        <a:rPr lang="fr-FR" sz="3200" b="1" dirty="0"/>
                        <a:t>     Vous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vous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ez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9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Il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pegn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fr-FR" sz="3200" b="1" dirty="0"/>
                        <a:t>            Ils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ent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769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Elle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fr-FR" sz="3200" b="1" dirty="0"/>
                        <a:t>       Elle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peign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ent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502201"/>
                  </a:ext>
                </a:extLst>
              </a:tr>
              <a:tr h="450696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On </a:t>
                      </a:r>
                      <a:r>
                        <a:rPr lang="fr-FR" sz="3200" b="1" u="sng" dirty="0">
                          <a:solidFill>
                            <a:srgbClr val="FF0000"/>
                          </a:solidFill>
                        </a:rPr>
                        <a:t>se</a:t>
                      </a:r>
                      <a:r>
                        <a:rPr lang="fr-FR" sz="3200" b="1" dirty="0"/>
                        <a:t> pegn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233916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AAB639-0A87-4A3B-A129-A0B4A95FD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83" y="3261853"/>
            <a:ext cx="5962717" cy="335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1E2478-24A4-D351-1D72-BDA1AF82E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42" y="1331364"/>
            <a:ext cx="7127683" cy="49582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F7A193-B12D-D926-B9D6-FB6FB1CD7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706" y="2225793"/>
            <a:ext cx="4214681" cy="6886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662C1B-9F9E-A1B5-DA4B-F757C2163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767" y="2831150"/>
            <a:ext cx="4179620" cy="68894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86FEB6-8C58-CA1A-03CC-3EB182C8ED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4767" y="3466036"/>
            <a:ext cx="4179620" cy="6889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35652B-BE1C-F9FA-1948-F2583E4657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4714" y="4088334"/>
            <a:ext cx="4179620" cy="6847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2A11B4-E371-D98C-C688-6E3AD84F72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4662" y="4706604"/>
            <a:ext cx="4153965" cy="6847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B4BB10B-C65D-E8A2-8532-47E3FAD772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542" y="623766"/>
            <a:ext cx="9195490" cy="87576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7985813-5239-3E7D-7E0C-5F974E5A46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4767" y="1596687"/>
            <a:ext cx="4142587" cy="68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2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FD6DD3-7664-B83A-8078-BF3F7CF10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793" y="1378528"/>
            <a:ext cx="6834745" cy="49764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2603F8-480B-DC85-8080-835D81CD9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2" y="2062326"/>
            <a:ext cx="3957944" cy="38816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2208A8-12F5-8AB9-F7D9-144321565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767" y="766624"/>
            <a:ext cx="8014597" cy="76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8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C8FAEE-A5D6-C8F3-AFB1-031315FDE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061" y="2303424"/>
            <a:ext cx="5707875" cy="37112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DDE500-8BC3-C309-FADF-B931F564D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423" y="991002"/>
            <a:ext cx="5441152" cy="51820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1C9017-FB2D-47D6-A9BE-786F9DE3C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832" y="2023502"/>
            <a:ext cx="2773920" cy="4572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CE43DA-6ED2-B1EC-D8F2-57C917919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881" y="2551581"/>
            <a:ext cx="2766300" cy="27129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9AD9A5-776E-63B4-8281-D5A718D0C4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3434" y="2512468"/>
            <a:ext cx="2773920" cy="4572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F22BE2F-EBC8-CAE3-3EB3-5C16200350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0467" y="3062859"/>
            <a:ext cx="2773920" cy="4572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7F2FD39-5A94-6725-141A-DF8E7203D5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0467" y="3566521"/>
            <a:ext cx="2773920" cy="4572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44FD03-FB83-C30A-8E2E-122FBBB8D6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3434" y="4147141"/>
            <a:ext cx="2751058" cy="4572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28E7CEC-2AF3-5D55-4D57-7D7D6FB6C2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0467" y="4733618"/>
            <a:ext cx="2773920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theme/theme1.xml><?xml version="1.0" encoding="utf-8"?>
<a:theme xmlns:a="http://schemas.openxmlformats.org/drawingml/2006/main" name="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2732</TotalTime>
  <Words>454</Words>
  <Application>Microsoft Office PowerPoint</Application>
  <PresentationFormat>Широкоэкранный</PresentationFormat>
  <Paragraphs>72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Ирина</cp:lastModifiedBy>
  <cp:revision>42</cp:revision>
  <dcterms:created xsi:type="dcterms:W3CDTF">2021-09-15T08:57:14Z</dcterms:created>
  <dcterms:modified xsi:type="dcterms:W3CDTF">2022-12-30T13:23:22Z</dcterms:modified>
</cp:coreProperties>
</file>