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3" r:id="rId8"/>
    <p:sldId id="264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717" autoAdjust="0"/>
  </p:normalViewPr>
  <p:slideViewPr>
    <p:cSldViewPr>
      <p:cViewPr varScale="1">
        <p:scale>
          <a:sx n="65" d="100"/>
          <a:sy n="65" d="100"/>
        </p:scale>
        <p:origin x="-1536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10.10.2022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10.10.2022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10.10.2022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mailto:ramazanovna2020@mail.ru" TargetMode="Externa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vk.com/wall693078722_24" TargetMode="External"/><Relationship Id="rId7" Type="http://schemas.openxmlformats.org/officeDocument/2006/relationships/hyperlink" Target="https://vk.com/wall693078722_22" TargetMode="External"/><Relationship Id="rId2" Type="http://schemas.openxmlformats.org/officeDocument/2006/relationships/hyperlink" Target="https://vk.com/wall693078722_16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instagram.com/p/CLUrItvqvEk/?igshid=YmMyMTA2M2Y" TargetMode="External"/><Relationship Id="rId5" Type="http://schemas.openxmlformats.org/officeDocument/2006/relationships/hyperlink" Target="https://www.instagram.com/p/CII7eCvnleb/?igshid=YmMyMTA2M2Y" TargetMode="External"/><Relationship Id="rId4" Type="http://schemas.openxmlformats.org/officeDocument/2006/relationships/hyperlink" Target="https://vk.com/wall693078722_23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Портфолио</a:t>
            </a:r>
            <a:r>
              <a:rPr lang="ru-RU" sz="20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Рабадановой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Мадины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Рамазановны</a:t>
            </a:r>
            <a:endParaRPr lang="ru-RU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Учительницы МКОУ «Иммунная ООШ» </a:t>
            </a:r>
            <a:r>
              <a:rPr lang="ru-RU" dirty="0" err="1" smtClean="0"/>
              <a:t>Тарумовский</a:t>
            </a:r>
            <a:r>
              <a:rPr lang="ru-RU" dirty="0" smtClean="0"/>
              <a:t> </a:t>
            </a:r>
            <a:r>
              <a:rPr lang="ru-RU" dirty="0" err="1" smtClean="0"/>
              <a:t>р-он</a:t>
            </a:r>
            <a:r>
              <a:rPr lang="ru-RU" dirty="0" smtClean="0"/>
              <a:t> РД</a:t>
            </a:r>
            <a:endParaRPr lang="ru-RU" dirty="0"/>
          </a:p>
        </p:txBody>
      </p:sp>
      <p:pic>
        <p:nvPicPr>
          <p:cNvPr id="6" name="Рисунок 5" descr="Image-1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21900" b="21900"/>
          <a:stretch>
            <a:fillRect/>
          </a:stretch>
        </p:blipFill>
        <p:spPr>
          <a:xfrm>
            <a:off x="395536" y="476672"/>
            <a:ext cx="4680520" cy="5616624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B0F0"/>
                </a:solidFill>
              </a:rPr>
              <a:t>Общие сведения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178696" cy="4525963"/>
          </a:xfrm>
        </p:spPr>
        <p:txBody>
          <a:bodyPr>
            <a:normAutofit lnSpcReduction="10000"/>
          </a:bodyPr>
          <a:lstStyle/>
          <a:p>
            <a:r>
              <a:rPr lang="ru-RU" sz="2400" dirty="0" smtClean="0"/>
              <a:t>Дата рождения</a:t>
            </a:r>
          </a:p>
          <a:p>
            <a:r>
              <a:rPr lang="ru-RU" sz="2400" dirty="0" smtClean="0"/>
              <a:t>Место рождения</a:t>
            </a:r>
          </a:p>
          <a:p>
            <a:r>
              <a:rPr lang="ru-RU" sz="2400" dirty="0" smtClean="0"/>
              <a:t>Место учебы (до </a:t>
            </a:r>
            <a:r>
              <a:rPr lang="ru-RU" sz="2400" dirty="0" smtClean="0"/>
              <a:t>работы)</a:t>
            </a:r>
            <a:endParaRPr lang="ru-RU" sz="2400" dirty="0" smtClean="0"/>
          </a:p>
          <a:p>
            <a:r>
              <a:rPr lang="ru-RU" sz="2400" dirty="0" smtClean="0"/>
              <a:t>Место работы</a:t>
            </a:r>
          </a:p>
          <a:p>
            <a:r>
              <a:rPr lang="ru-RU" sz="2400" dirty="0" err="1" smtClean="0"/>
              <a:t>Пед</a:t>
            </a:r>
            <a:r>
              <a:rPr lang="ru-RU" sz="2400" dirty="0" smtClean="0"/>
              <a:t>. Стаж</a:t>
            </a:r>
          </a:p>
          <a:p>
            <a:r>
              <a:rPr lang="ru-RU" sz="2400" dirty="0" smtClean="0"/>
              <a:t>Преподаваемый </a:t>
            </a:r>
            <a:r>
              <a:rPr lang="ru-RU" sz="2400" dirty="0" smtClean="0"/>
              <a:t>предмет</a:t>
            </a:r>
          </a:p>
          <a:p>
            <a:r>
              <a:rPr lang="ru-RU" sz="2400" dirty="0" smtClean="0"/>
              <a:t>должность</a:t>
            </a:r>
            <a:endParaRPr lang="ru-RU" sz="2400" dirty="0" smtClean="0"/>
          </a:p>
          <a:p>
            <a:r>
              <a:rPr lang="ru-RU" sz="2400" dirty="0" smtClean="0"/>
              <a:t>Контакт</a:t>
            </a:r>
          </a:p>
          <a:p>
            <a:r>
              <a:rPr lang="en-US" sz="2400" dirty="0" err="1" smtClean="0"/>
              <a:t>e.mail</a:t>
            </a:r>
            <a:r>
              <a:rPr lang="en-US" sz="2400" dirty="0" smtClean="0"/>
              <a:t>. </a:t>
            </a:r>
            <a:endParaRPr lang="ru-RU" sz="2400" dirty="0" smtClean="0"/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347864" y="1600200"/>
            <a:ext cx="4680520" cy="4525963"/>
          </a:xfrm>
        </p:spPr>
        <p:txBody>
          <a:bodyPr>
            <a:normAutofit lnSpcReduction="10000"/>
          </a:bodyPr>
          <a:lstStyle/>
          <a:p>
            <a:r>
              <a:rPr lang="ru-RU" sz="2400" dirty="0" smtClean="0"/>
              <a:t>10.12.1997г.</a:t>
            </a:r>
          </a:p>
          <a:p>
            <a:r>
              <a:rPr lang="ru-RU" sz="2000" dirty="0" smtClean="0"/>
              <a:t>С</a:t>
            </a:r>
            <a:r>
              <a:rPr lang="ru-RU" sz="2400" dirty="0" smtClean="0"/>
              <a:t>. Калиновка</a:t>
            </a:r>
          </a:p>
          <a:p>
            <a:r>
              <a:rPr lang="ru-RU" sz="2000" dirty="0" smtClean="0"/>
              <a:t>«Профессионально-педагогический колледж им. М.М.Меджидова» г. Избербаш РД</a:t>
            </a:r>
          </a:p>
          <a:p>
            <a:r>
              <a:rPr lang="ru-RU" sz="2000" dirty="0" smtClean="0"/>
              <a:t>МКОУ «Иммунная ООШ»</a:t>
            </a:r>
          </a:p>
          <a:p>
            <a:r>
              <a:rPr lang="ru-RU" sz="2400" dirty="0" smtClean="0"/>
              <a:t>3</a:t>
            </a:r>
            <a:r>
              <a:rPr lang="ru-RU" sz="2400" dirty="0" smtClean="0"/>
              <a:t>года 1 </a:t>
            </a:r>
            <a:r>
              <a:rPr lang="ru-RU" sz="2400" dirty="0" smtClean="0"/>
              <a:t>месяцев</a:t>
            </a:r>
          </a:p>
          <a:p>
            <a:r>
              <a:rPr lang="ru-RU" sz="2400" dirty="0" smtClean="0"/>
              <a:t>Английский </a:t>
            </a:r>
            <a:r>
              <a:rPr lang="ru-RU" sz="2400" dirty="0" smtClean="0"/>
              <a:t>язык, информатика</a:t>
            </a:r>
          </a:p>
          <a:p>
            <a:r>
              <a:rPr lang="ru-RU" sz="2400" dirty="0" smtClean="0"/>
              <a:t>Соц. педагог</a:t>
            </a:r>
            <a:endParaRPr lang="en-US" sz="2400" dirty="0" smtClean="0"/>
          </a:p>
          <a:p>
            <a:r>
              <a:rPr lang="en-US" sz="2400" dirty="0" smtClean="0"/>
              <a:t>+79679402163</a:t>
            </a:r>
          </a:p>
          <a:p>
            <a:r>
              <a:rPr lang="en-US" sz="2400" dirty="0" smtClean="0">
                <a:hlinkClick r:id="rId2"/>
              </a:rPr>
              <a:t>ramazanovna2020@mail.ru</a:t>
            </a:r>
            <a:endParaRPr lang="en-US" sz="2400" dirty="0" smtClean="0"/>
          </a:p>
          <a:p>
            <a:pPr>
              <a:buNone/>
            </a:pPr>
            <a:endParaRPr lang="ru-RU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B0F0"/>
                </a:solidFill>
              </a:rPr>
              <a:t>Основной смысл </a:t>
            </a:r>
            <a:r>
              <a:rPr lang="ru-RU" dirty="0" err="1" smtClean="0">
                <a:solidFill>
                  <a:srgbClr val="00B0F0"/>
                </a:solidFill>
              </a:rPr>
              <a:t>портфолио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Показать все, на что способен его владелец;</a:t>
            </a:r>
          </a:p>
          <a:p>
            <a:r>
              <a:rPr lang="ru-RU" dirty="0" smtClean="0"/>
              <a:t>Проиллюстрировать то, чего достиг;</a:t>
            </a:r>
          </a:p>
          <a:p>
            <a:r>
              <a:rPr lang="ru-RU" dirty="0" smtClean="0"/>
              <a:t>Раскрыть эффективность пути от цели к результату.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i="1" dirty="0" smtClean="0">
                <a:solidFill>
                  <a:srgbClr val="00B0F0"/>
                </a:solidFill>
              </a:rPr>
              <a:t>Повышение профессионального мастерства</a:t>
            </a:r>
            <a:endParaRPr lang="ru-RU" sz="2800" i="1" dirty="0">
              <a:solidFill>
                <a:srgbClr val="00B0F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Удостоверение о повышении квалификации в «МЦПК- Академия «Каспий»по программе «Воспитательная работа в школе в контексте ФГОС (классный руководитель)» (72ч.) от 22.09.2021г.</a:t>
            </a:r>
          </a:p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Удостоверение о повышение квалификации в «МЦПК- Академия «Каспий» по программе «Реализация ФГОС на уроках иностранного (английского языка) в общеобразовательных организациях и организациях среднего профессионального образования» (72ч.) от 27.01.2022г.</a:t>
            </a:r>
          </a:p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Удостоверение о прохождении обучения в «МЦПК- Академия Каспий» по программе «Навыки оказания первой помощи» (40ч.) от 13.09.2021г.</a:t>
            </a:r>
          </a:p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Успешно прошла дистанционные курсы в «Цифровой экосистеме ДПО» по программе «Реализация требований обновленных ФГОС НОО, ФГОС ООО в работе учителя»</a:t>
            </a:r>
          </a:p>
          <a:p>
            <a:pPr>
              <a:buNone/>
            </a:pP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Acer\Desktop\фото\IMG_20220429_112351_0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596247">
            <a:off x="777267" y="3571451"/>
            <a:ext cx="2714951" cy="3164246"/>
          </a:xfrm>
          <a:prstGeom prst="rect">
            <a:avLst/>
          </a:prstGeom>
          <a:noFill/>
        </p:spPr>
      </p:pic>
      <p:pic>
        <p:nvPicPr>
          <p:cNvPr id="2052" name="Picture 4" descr="C:\Users\Acer\Desktop\фото\IMG-20220513-WA00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3969060"/>
            <a:ext cx="3504390" cy="2628292"/>
          </a:xfrm>
          <a:prstGeom prst="rect">
            <a:avLst/>
          </a:prstGeom>
          <a:noFill/>
        </p:spPr>
      </p:pic>
      <p:pic>
        <p:nvPicPr>
          <p:cNvPr id="2053" name="Picture 5" descr="C:\Users\Acer\Desktop\фото\IMG-20220513-WA00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23728" y="5013176"/>
            <a:ext cx="4176464" cy="164970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rgbClr val="00B0F0"/>
                </a:solidFill>
              </a:rPr>
              <a:t>Разработки Мероприятий и уроков</a:t>
            </a:r>
            <a:endParaRPr lang="ru-RU" sz="2800" dirty="0">
              <a:solidFill>
                <a:srgbClr val="00B0F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https://vk.com/wall693078722_16</a:t>
            </a:r>
            <a:endParaRPr lang="ru-RU" dirty="0" smtClean="0"/>
          </a:p>
          <a:p>
            <a:r>
              <a:rPr lang="en-US" dirty="0" smtClean="0">
                <a:hlinkClick r:id="rId3"/>
              </a:rPr>
              <a:t>https://vk.com/wall693078722_24</a:t>
            </a:r>
            <a:endParaRPr lang="ru-RU" dirty="0" smtClean="0"/>
          </a:p>
          <a:p>
            <a:r>
              <a:rPr lang="en-US" dirty="0" smtClean="0">
                <a:hlinkClick r:id="rId4"/>
              </a:rPr>
              <a:t>https://vk.com/wall693078722_23</a:t>
            </a:r>
            <a:endParaRPr lang="ru-RU" dirty="0" smtClean="0"/>
          </a:p>
          <a:p>
            <a:r>
              <a:rPr lang="en-US" dirty="0" smtClean="0">
                <a:hlinkClick r:id="rId5"/>
              </a:rPr>
              <a:t>https://www.instagram.com/p/CII7eCvnleb/?igshid=YmMyMTA2M2Y</a:t>
            </a:r>
            <a:endParaRPr lang="ru-RU" dirty="0" smtClean="0"/>
          </a:p>
          <a:p>
            <a:r>
              <a:rPr lang="en-US" dirty="0" smtClean="0">
                <a:hlinkClick r:id="rId6"/>
              </a:rPr>
              <a:t>https://www.instagram.com/p/CLUrItvqvEk/?igshid=YmMyMTA2M2Y</a:t>
            </a:r>
            <a:endParaRPr lang="ru-RU" dirty="0" smtClean="0"/>
          </a:p>
          <a:p>
            <a:r>
              <a:rPr lang="en-US" dirty="0" smtClean="0">
                <a:hlinkClick r:id="rId7"/>
              </a:rPr>
              <a:t>https://vk.com/wall693078722_22</a:t>
            </a:r>
            <a:endParaRPr lang="ru-RU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Опыт работы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9" name="Picture 3" descr="C:\Users\Acer\Desktop\фото\5 к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84784"/>
            <a:ext cx="4588746" cy="3384376"/>
          </a:xfrm>
          <a:prstGeom prst="rect">
            <a:avLst/>
          </a:prstGeom>
          <a:noFill/>
        </p:spPr>
      </p:pic>
      <p:pic>
        <p:nvPicPr>
          <p:cNvPr id="4100" name="Picture 4" descr="C:\Users\Acer\Desktop\фото\IMG-20220204-WA00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0"/>
            <a:ext cx="4572000" cy="3320988"/>
          </a:xfrm>
          <a:prstGeom prst="rect">
            <a:avLst/>
          </a:prstGeom>
          <a:noFill/>
        </p:spPr>
      </p:pic>
      <p:pic>
        <p:nvPicPr>
          <p:cNvPr id="4101" name="Picture 5" descr="C:\Users\Acer\Desktop\фото\IMG-20220317-WA016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193704"/>
            <a:ext cx="3552394" cy="2664296"/>
          </a:xfrm>
          <a:prstGeom prst="rect">
            <a:avLst/>
          </a:prstGeom>
          <a:noFill/>
        </p:spPr>
      </p:pic>
      <p:pic>
        <p:nvPicPr>
          <p:cNvPr id="4102" name="Picture 6" descr="C:\Users\Acer\Desktop\фото\IMG-20220204-WA001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4008" y="3385201"/>
            <a:ext cx="4355976" cy="34727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rgbClr val="00B0F0"/>
                </a:solidFill>
              </a:rPr>
              <a:t>Мои Достижения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Диплом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степени участника Диктанта по общественному здоровью. Декабрь 2021г.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Сертификат за участие 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Всероссийском правовом (юридическом диктанте. Декабрь 2020г.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Сертификат за участие во всероссийском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вебинаре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на тему: «Готовим учащихся к написанию электронного письма на ОГЭ по английскому языку» (2часа) Издательство «Легион» 10.12.2020г.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Сертификат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место в школе по итогам декабря 2020г.  Программе «Активный учитель»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Учи.ру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Сертификат о прохождении обучения на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вебинаре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с успешным прохождением тестирования на тему: «Дистанционная с ребенком с нарушением речевого развития. Опыт, выводы, советы экспертов, разбор ошибок и пути выхода (4часа) №196022 «Лого-Эксперт» 13.02.2021г.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Сертификат участника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международной конференции «образование детей с особыми потребностями в современном мире: ценности, смыслы, технологии» 2021г.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Сертификат участника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Всероссийской конференции-совещания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Клинико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психолого-педагогическое исследование современного ребенка с ОВЗ и инвалидностью. 20.12.2021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Сертификат участника «Патриотический цифровой урок семейной истории»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#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Письмадеду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февраль 2022г.</a:t>
            </a: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rgbClr val="00B0F0"/>
                </a:solidFill>
              </a:rPr>
              <a:t> мои Достижения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400" dirty="0" smtClean="0"/>
              <a:t>Сертификат за участие в </a:t>
            </a:r>
            <a:r>
              <a:rPr lang="ru-RU" sz="1400" dirty="0" err="1" smtClean="0"/>
              <a:t>вебинаре</a:t>
            </a:r>
            <a:r>
              <a:rPr lang="ru-RU" sz="1400" dirty="0" smtClean="0"/>
              <a:t> «Технологии и способы достижения высоких </a:t>
            </a:r>
            <a:r>
              <a:rPr lang="ru-RU" sz="1400" dirty="0" err="1" smtClean="0"/>
              <a:t>метапредметных</a:t>
            </a:r>
            <a:r>
              <a:rPr lang="ru-RU" sz="1400" dirty="0" smtClean="0"/>
              <a:t> результатов на уроке английского языка» (1час) 31.03.2022</a:t>
            </a:r>
          </a:p>
          <a:p>
            <a:r>
              <a:rPr lang="ru-RU" sz="1400" dirty="0" smtClean="0"/>
              <a:t>Сертификат за участие в </a:t>
            </a:r>
            <a:r>
              <a:rPr lang="ru-RU" sz="1400" dirty="0" err="1" smtClean="0"/>
              <a:t>вебинаре</a:t>
            </a:r>
            <a:r>
              <a:rPr lang="ru-RU" sz="1400" dirty="0" smtClean="0"/>
              <a:t> «Английский язык в современной школе: слагаемые успеха» (1час) 31.03.2022г.</a:t>
            </a:r>
          </a:p>
          <a:p>
            <a:r>
              <a:rPr lang="ru-RU" sz="1400" dirty="0" smtClean="0"/>
              <a:t>Сертификат участника  Всероссийской </a:t>
            </a:r>
            <a:r>
              <a:rPr lang="ru-RU" sz="1400" dirty="0" err="1" smtClean="0"/>
              <a:t>онлайн</a:t>
            </a:r>
            <a:r>
              <a:rPr lang="ru-RU" sz="1400" dirty="0" smtClean="0"/>
              <a:t>- конференции «Цифра </a:t>
            </a:r>
            <a:r>
              <a:rPr lang="en-US" sz="1400" dirty="0" smtClean="0"/>
              <a:t>VI</a:t>
            </a:r>
            <a:r>
              <a:rPr lang="ru-RU" sz="1400" dirty="0" smtClean="0"/>
              <a:t>: инвестиции в образование» Карьерная грамотность как компетенция школьников 21 века. (0,5часов) 21.03.2022г.</a:t>
            </a:r>
          </a:p>
          <a:p>
            <a:r>
              <a:rPr lang="ru-RU" sz="1400" dirty="0" smtClean="0"/>
              <a:t>Сертификат участника  Всероссийской </a:t>
            </a:r>
            <a:r>
              <a:rPr lang="ru-RU" sz="1400" dirty="0" err="1" smtClean="0"/>
              <a:t>онлайн</a:t>
            </a:r>
            <a:r>
              <a:rPr lang="ru-RU" sz="1400" dirty="0" smtClean="0"/>
              <a:t>- конференции «Цифра </a:t>
            </a:r>
            <a:r>
              <a:rPr lang="en-US" sz="1400" dirty="0" smtClean="0"/>
              <a:t>VI</a:t>
            </a:r>
            <a:r>
              <a:rPr lang="ru-RU" sz="1400" dirty="0" smtClean="0"/>
              <a:t>: инвестиции в образование» Домашнее задание: как мотивировать учеников и избежать списывания? (0,5часов) 21.03.2022г.</a:t>
            </a:r>
          </a:p>
          <a:p>
            <a:r>
              <a:rPr lang="ru-RU" sz="1400" dirty="0" smtClean="0"/>
              <a:t>Благодарность за подготовку участников республиканского конкурса «Золотые правила нравственности», посвященного 75-летию Победы в Великой Отечественной войне. МИННАЦ РД 2020г. </a:t>
            </a:r>
          </a:p>
          <a:p>
            <a:r>
              <a:rPr lang="ru-RU" sz="1400" dirty="0" smtClean="0"/>
              <a:t>Сертификат организатора Всероссийского Урока Победы. (05.05.- 22.06.2022г.) г. Москва</a:t>
            </a:r>
            <a:endParaRPr lang="ru-RU" sz="1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cer\AppData\Local\Temp\7zECEBCA063\IMG_20220513_114855_782.jpg"/>
          <p:cNvPicPr>
            <a:picLocks noChangeAspect="1" noChangeArrowheads="1"/>
          </p:cNvPicPr>
          <p:nvPr/>
        </p:nvPicPr>
        <p:blipFill>
          <a:blip r:embed="rId2" cstate="print"/>
          <a:srcRect l="9990" r="9930" b="6435"/>
          <a:stretch>
            <a:fillRect/>
          </a:stretch>
        </p:blipFill>
        <p:spPr bwMode="auto">
          <a:xfrm>
            <a:off x="0" y="0"/>
            <a:ext cx="2411760" cy="3420620"/>
          </a:xfrm>
          <a:prstGeom prst="rect">
            <a:avLst/>
          </a:prstGeom>
          <a:noFill/>
        </p:spPr>
      </p:pic>
      <p:pic>
        <p:nvPicPr>
          <p:cNvPr id="3075" name="Picture 3" descr="C:\Users\Acer\AppData\Local\Temp\7zECEB9B323\IMG_20220513_114619_72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800000">
            <a:off x="2483768" y="-2"/>
            <a:ext cx="2664296" cy="3356993"/>
          </a:xfrm>
          <a:prstGeom prst="rect">
            <a:avLst/>
          </a:prstGeom>
          <a:noFill/>
        </p:spPr>
      </p:pic>
      <p:pic>
        <p:nvPicPr>
          <p:cNvPr id="3076" name="Picture 4" descr="C:\Users\Acer\AppData\Local\Temp\7zECEBD4034\IMG_20220513_114603_314.jpg"/>
          <p:cNvPicPr>
            <a:picLocks noChangeAspect="1" noChangeArrowheads="1"/>
          </p:cNvPicPr>
          <p:nvPr/>
        </p:nvPicPr>
        <p:blipFill>
          <a:blip r:embed="rId4" cstate="print"/>
          <a:srcRect l="11934" t="7954"/>
          <a:stretch>
            <a:fillRect/>
          </a:stretch>
        </p:blipFill>
        <p:spPr bwMode="auto">
          <a:xfrm rot="16200000">
            <a:off x="5467536" y="-319472"/>
            <a:ext cx="3356992" cy="3995936"/>
          </a:xfrm>
          <a:prstGeom prst="rect">
            <a:avLst/>
          </a:prstGeom>
          <a:noFill/>
        </p:spPr>
      </p:pic>
      <p:pic>
        <p:nvPicPr>
          <p:cNvPr id="3080" name="Picture 8" descr="C:\Users\Acer\AppData\Local\Temp\7zECEB6E9E7\IMG_20220513_114754_402.jpg"/>
          <p:cNvPicPr>
            <a:picLocks noChangeAspect="1" noChangeArrowheads="1"/>
          </p:cNvPicPr>
          <p:nvPr/>
        </p:nvPicPr>
        <p:blipFill>
          <a:blip r:embed="rId5" cstate="print"/>
          <a:srcRect r="10176" b="9746"/>
          <a:stretch>
            <a:fillRect/>
          </a:stretch>
        </p:blipFill>
        <p:spPr bwMode="auto">
          <a:xfrm rot="5400000">
            <a:off x="344573" y="2990613"/>
            <a:ext cx="3522814" cy="4211960"/>
          </a:xfrm>
          <a:prstGeom prst="rect">
            <a:avLst/>
          </a:prstGeom>
          <a:noFill/>
        </p:spPr>
      </p:pic>
      <p:pic>
        <p:nvPicPr>
          <p:cNvPr id="3084" name="Picture 12" descr="C:\Users\Acer\AppData\Local\Temp\7zECEBC2DA9\IMG_20220513_114636_635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5400000">
            <a:off x="4954479" y="2668479"/>
            <a:ext cx="3591018" cy="47880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790</TotalTime>
  <Words>550</Words>
  <Application>Microsoft Office PowerPoint</Application>
  <PresentationFormat>Экран (4:3)</PresentationFormat>
  <Paragraphs>54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Изящная</vt:lpstr>
      <vt:lpstr>Портфолио Рабадановой Мадины Рамазановны</vt:lpstr>
      <vt:lpstr>Общие сведения</vt:lpstr>
      <vt:lpstr>Основной смысл портфолио</vt:lpstr>
      <vt:lpstr>Повышение профессионального мастерства</vt:lpstr>
      <vt:lpstr>Разработки Мероприятий и уроков</vt:lpstr>
      <vt:lpstr>Опыт работы</vt:lpstr>
      <vt:lpstr>Мои Достижения</vt:lpstr>
      <vt:lpstr> мои Достижения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Acer</dc:creator>
  <cp:lastModifiedBy>Acer</cp:lastModifiedBy>
  <cp:revision>41</cp:revision>
  <dcterms:created xsi:type="dcterms:W3CDTF">2022-05-12T20:31:14Z</dcterms:created>
  <dcterms:modified xsi:type="dcterms:W3CDTF">2022-10-09T22:27:54Z</dcterms:modified>
</cp:coreProperties>
</file>