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335160"/>
            <a:ext cx="4176464" cy="1237856"/>
          </a:xfrm>
        </p:spPr>
        <p:txBody>
          <a:bodyPr>
            <a:noAutofit/>
          </a:bodyPr>
          <a:lstStyle/>
          <a:p>
            <a:r>
              <a:rPr lang="ru-RU" sz="2800" dirty="0"/>
              <a:t>Мастер-класс </a:t>
            </a:r>
            <a:r>
              <a:rPr lang="ru-RU" sz="2800" dirty="0" smtClean="0"/>
              <a:t>«изготовление молда </a:t>
            </a:r>
            <a:r>
              <a:rPr lang="ru-RU" sz="2800" dirty="0"/>
              <a:t>из полимерной глины»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Шиляева Ольга Анатольевна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76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Молд из полимерной глины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Массу берите с запасом, лучше потом обрезать лишнее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71042" y="1600200"/>
            <a:ext cx="339291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9149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Молд из полимерной глины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Если с первого раза ровно </a:t>
            </a:r>
            <a:r>
              <a:rPr lang="ru-RU" dirty="0" err="1" smtClean="0"/>
              <a:t>отминку</a:t>
            </a:r>
            <a:r>
              <a:rPr lang="ru-RU" dirty="0" smtClean="0"/>
              <a:t> сделать не получилось, смажьте крахмалом </a:t>
            </a:r>
            <a:r>
              <a:rPr lang="ru-RU" dirty="0" err="1" smtClean="0"/>
              <a:t>молд</a:t>
            </a:r>
            <a:r>
              <a:rPr lang="ru-RU" dirty="0" smtClean="0"/>
              <a:t> и попробуйте ещё раз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9875" y="1600200"/>
            <a:ext cx="33952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8575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Молд из полимерной глины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Вот здесь нужна аккуратность</a:t>
            </a:r>
          </a:p>
          <a:p>
            <a:r>
              <a:rPr lang="ru-RU" dirty="0" smtClean="0"/>
              <a:t>Если не подцепляется попробуйте с другого края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9875" y="1600200"/>
            <a:ext cx="33952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867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Молд из полимерной глины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Пока личико мягкое, его можно доработать стеками</a:t>
            </a:r>
          </a:p>
          <a:p>
            <a:r>
              <a:rPr lang="ru-RU" dirty="0" smtClean="0"/>
              <a:t>После просушки немного подшлифовать тряпочкой с водой</a:t>
            </a:r>
          </a:p>
          <a:p>
            <a:r>
              <a:rPr lang="ru-RU" dirty="0" smtClean="0"/>
              <a:t>И можно расписывать</a:t>
            </a:r>
          </a:p>
          <a:p>
            <a:r>
              <a:rPr lang="ru-RU" dirty="0" smtClean="0"/>
              <a:t>Не забудьте закрепить лаком роспись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71042" y="1600200"/>
            <a:ext cx="339291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7521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924944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176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Молд из полимерной глины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651312" cy="1511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s://i.pinimg.com/736x/15/ee/92/15ee92dd410ea34403fd74f059c9e68d.jpg"/>
          <p:cNvPicPr/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75" b="23871"/>
          <a:stretch/>
        </p:blipFill>
        <p:spPr bwMode="auto">
          <a:xfrm>
            <a:off x="1187624" y="3284984"/>
            <a:ext cx="6768752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96186" y="5474841"/>
            <a:ext cx="6768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Молды</a:t>
            </a:r>
            <a:r>
              <a:rPr lang="ru-RU" dirty="0"/>
              <a:t> — это полые формы, чем-то похожие на формочки для песка, из которых дети лепят куличи. В переводе с английского слово «</a:t>
            </a:r>
            <a:r>
              <a:rPr lang="ru-RU" dirty="0" err="1"/>
              <a:t>молд</a:t>
            </a:r>
            <a:r>
              <a:rPr lang="ru-RU" dirty="0"/>
              <a:t>» дословно переводится как «отливать» или «оттиск».</a:t>
            </a:r>
          </a:p>
        </p:txBody>
      </p:sp>
    </p:spTree>
    <p:extLst>
      <p:ext uri="{BB962C8B-B14F-4D97-AF65-F5344CB8AC3E}">
        <p14:creationId xmlns:p14="http://schemas.microsoft.com/office/powerpoint/2010/main" val="1007308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Молд из полимерной глины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3" y="2708920"/>
            <a:ext cx="7719943" cy="3052936"/>
          </a:xfrm>
        </p:spPr>
        <p:txBody>
          <a:bodyPr>
            <a:normAutofit/>
          </a:bodyPr>
          <a:lstStyle/>
          <a:p>
            <a:r>
              <a:rPr lang="ru-RU" dirty="0"/>
              <a:t>Их используют кондитеры для создания объёмных фигурок из шоколада, мастики, мармелада или карамели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А ещё их часто применяют в мыловарении, для создания свечей, украшений или фигурок из эпоксидной смолы, для изготовления личиков для ватной игрушки, магнитов и т.д.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4945"/>
            <a:ext cx="7647935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938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Молд из полимерной глины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3" y="2708920"/>
            <a:ext cx="7719943" cy="3052936"/>
          </a:xfrm>
        </p:spPr>
        <p:txBody>
          <a:bodyPr>
            <a:normAutofit fontScale="92500"/>
          </a:bodyPr>
          <a:lstStyle/>
          <a:p>
            <a:r>
              <a:rPr lang="ru-RU" sz="3000" dirty="0"/>
              <a:t>Для изготовления молда потребуются материалы и инструменты:</a:t>
            </a:r>
          </a:p>
          <a:p>
            <a:r>
              <a:rPr lang="ru-RU" sz="3000" dirty="0"/>
              <a:t>1.	Полимерная </a:t>
            </a:r>
            <a:r>
              <a:rPr lang="ru-RU" sz="3000" dirty="0" smtClean="0"/>
              <a:t>глина(у меня </a:t>
            </a:r>
            <a:r>
              <a:rPr lang="ru-RU" sz="3000" dirty="0" err="1" smtClean="0"/>
              <a:t>Ладолл</a:t>
            </a:r>
            <a:r>
              <a:rPr lang="ru-RU" sz="3000" dirty="0" smtClean="0"/>
              <a:t>)</a:t>
            </a:r>
            <a:endParaRPr lang="ru-RU" sz="3000" dirty="0"/>
          </a:p>
          <a:p>
            <a:r>
              <a:rPr lang="ru-RU" sz="3000" dirty="0"/>
              <a:t>2.	Фигурка, с которой будете делать </a:t>
            </a:r>
            <a:r>
              <a:rPr lang="ru-RU" sz="3000" dirty="0" err="1"/>
              <a:t>отминку</a:t>
            </a:r>
            <a:endParaRPr lang="ru-RU" sz="3000" dirty="0"/>
          </a:p>
          <a:p>
            <a:r>
              <a:rPr lang="ru-RU" sz="3000" dirty="0"/>
              <a:t>3.	Крахмал</a:t>
            </a:r>
          </a:p>
          <a:p>
            <a:r>
              <a:rPr lang="ru-RU" sz="3000" dirty="0"/>
              <a:t>4.	Мягкая кисточка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4945"/>
            <a:ext cx="7647935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2446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Молд из полимерной глины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772816"/>
            <a:ext cx="3096344" cy="226084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Лучше всего подходят фигурки фарфоровые и из другого твёрдого материала</a:t>
            </a:r>
          </a:p>
          <a:p>
            <a:r>
              <a:rPr lang="ru-RU" dirty="0" smtClean="0"/>
              <a:t>Резиновые пупсы не подойдут, так ка будут проминаться под руками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00808"/>
            <a:ext cx="3384376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85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Молд из полимерной глины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8875" y="1600200"/>
            <a:ext cx="33952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Лепёшку из глины делайте потолще и фигурку ставьте строго параллельно столу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464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Молд из полимерной глины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4008" y="1556792"/>
            <a:ext cx="4038600" cy="4525963"/>
          </a:xfrm>
        </p:spPr>
        <p:txBody>
          <a:bodyPr/>
          <a:lstStyle/>
          <a:p>
            <a:r>
              <a:rPr lang="ru-RU" dirty="0" smtClean="0"/>
              <a:t>Прижимаем фигурку плавно. </a:t>
            </a:r>
            <a:r>
              <a:rPr lang="ru-RU" dirty="0"/>
              <a:t>Н</a:t>
            </a:r>
            <a:r>
              <a:rPr lang="ru-RU" dirty="0" smtClean="0"/>
              <a:t>е до стола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4824"/>
            <a:ext cx="339291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4353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Молд из полимерной глины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0" y="1700808"/>
            <a:ext cx="4038600" cy="4525963"/>
          </a:xfrm>
        </p:spPr>
        <p:txBody>
          <a:bodyPr/>
          <a:lstStyle/>
          <a:p>
            <a:r>
              <a:rPr lang="ru-RU" dirty="0" smtClean="0"/>
              <a:t>Через день можно заготовку перевернуть на другую сторону</a:t>
            </a:r>
            <a:endParaRPr lang="ru-RU" dirty="0"/>
          </a:p>
        </p:txBody>
      </p:sp>
      <p:pic>
        <p:nvPicPr>
          <p:cNvPr id="6" name="Объект 5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339394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193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Молд из полимерной глины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Берём высохший </a:t>
            </a:r>
            <a:r>
              <a:rPr lang="ru-RU" dirty="0" err="1" smtClean="0"/>
              <a:t>молд</a:t>
            </a:r>
            <a:r>
              <a:rPr lang="ru-RU" dirty="0" smtClean="0"/>
              <a:t>. Можно обрезать ножом лишнюю глину, сложить в баночку и добавить немного воды</a:t>
            </a:r>
          </a:p>
          <a:p>
            <a:r>
              <a:rPr lang="ru-RU" dirty="0" smtClean="0"/>
              <a:t>Через пару дней получится </a:t>
            </a:r>
            <a:r>
              <a:rPr lang="ru-RU" dirty="0" err="1" smtClean="0"/>
              <a:t>шликер</a:t>
            </a:r>
            <a:r>
              <a:rPr lang="ru-RU" dirty="0" smtClean="0"/>
              <a:t> ( что-то вроде замазки)</a:t>
            </a:r>
          </a:p>
        </p:txBody>
      </p:sp>
      <p:pic>
        <p:nvPicPr>
          <p:cNvPr id="7" name="Объект 6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999" y="1600200"/>
            <a:ext cx="339500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69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Паркет">
  <a:themeElements>
    <a:clrScheme name="Другая 8">
      <a:dk1>
        <a:sysClr val="windowText" lastClr="000000"/>
      </a:dk1>
      <a:lt1>
        <a:sysClr val="window" lastClr="FFFFFF"/>
      </a:lt1>
      <a:dk2>
        <a:srgbClr val="512539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28</TotalTime>
  <Words>290</Words>
  <Application>Microsoft Office PowerPoint</Application>
  <PresentationFormat>Экран (4:3)</PresentationFormat>
  <Paragraphs>38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Паркет</vt:lpstr>
      <vt:lpstr>Мастер-класс «изготовление молда из полимерной глины»</vt:lpstr>
      <vt:lpstr>Молд из полимерной глины</vt:lpstr>
      <vt:lpstr>Молд из полимерной глины</vt:lpstr>
      <vt:lpstr>Молд из полимерной глины</vt:lpstr>
      <vt:lpstr>Молд из полимерной глины</vt:lpstr>
      <vt:lpstr>Молд из полимерной глины</vt:lpstr>
      <vt:lpstr>Молд из полимерной глины</vt:lpstr>
      <vt:lpstr>Молд из полимерной глины</vt:lpstr>
      <vt:lpstr>Молд из полимерной глины</vt:lpstr>
      <vt:lpstr>Молд из полимерной глины</vt:lpstr>
      <vt:lpstr>Молд из полимерной глины</vt:lpstr>
      <vt:lpstr>Молд из полимерной глины</vt:lpstr>
      <vt:lpstr>Молд из полимерной глины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«изготовление молда из полимерной глины»</dc:title>
  <dc:creator>ЦДО</dc:creator>
  <cp:lastModifiedBy>ЦДО</cp:lastModifiedBy>
  <cp:revision>4</cp:revision>
  <dcterms:created xsi:type="dcterms:W3CDTF">2022-12-30T14:06:09Z</dcterms:created>
  <dcterms:modified xsi:type="dcterms:W3CDTF">2022-12-30T14:48:53Z</dcterms:modified>
</cp:coreProperties>
</file>