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4" r:id="rId5"/>
    <p:sldId id="265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19475" y="6021388"/>
            <a:ext cx="2305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mtClean="0">
                <a:latin typeface="Calibri" pitchFamily="34" charset="0"/>
              </a:rPr>
              <a:t>24.04.2022 </a:t>
            </a:r>
            <a:r>
              <a:rPr lang="ru-RU" dirty="0">
                <a:latin typeface="Calibri" pitchFamily="34" charset="0"/>
              </a:rPr>
              <a:t>г.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22096" cy="3600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Дистанционное обучение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 по теме: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mtClean="0">
                <a:solidFill>
                  <a:srgbClr val="0070C0"/>
                </a:solidFill>
              </a:rPr>
              <a:t/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z="6500" smtClean="0">
                <a:solidFill>
                  <a:srgbClr val="0070C0"/>
                </a:solidFill>
              </a:rPr>
              <a:t> </a:t>
            </a:r>
            <a:r>
              <a:rPr lang="ru-RU" sz="6500" smtClean="0">
                <a:solidFill>
                  <a:srgbClr val="0070C0"/>
                </a:solidFill>
              </a:rPr>
              <a:t>Оригами«</a:t>
            </a:r>
            <a:r>
              <a:rPr lang="ru-RU" sz="6500" smtClean="0">
                <a:solidFill>
                  <a:srgbClr val="0070C0"/>
                </a:solidFill>
              </a:rPr>
              <a:t>Рыбка</a:t>
            </a:r>
            <a:r>
              <a:rPr lang="ru-RU" sz="6500" dirty="0" smtClean="0">
                <a:solidFill>
                  <a:srgbClr val="0070C0"/>
                </a:solidFill>
              </a:rPr>
              <a:t>»</a:t>
            </a:r>
            <a:endParaRPr lang="ru-RU" sz="6500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3" y="3886200"/>
            <a:ext cx="4032250" cy="1271588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Выполнила: педагог дополнительного образования Михайлова Екатерина Петровна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IMG_20200425_1418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052736"/>
            <a:ext cx="3728800" cy="3728800"/>
          </a:xfrm>
          <a:prstGeom prst="rect">
            <a:avLst/>
          </a:prstGeom>
        </p:spPr>
      </p:pic>
      <p:pic>
        <p:nvPicPr>
          <p:cNvPr id="17" name="Рисунок 16" descr="Origami Goldfis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412776"/>
            <a:ext cx="3816424" cy="30317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11760" y="47971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292080" y="4725144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Примерный образец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419872" y="566124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33265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Полученную рыбку нужно раскрасить и украсить самостоятельно, проявите фантазию, прежде на хвостике сделать надрезы для объема хвостика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229600" cy="49377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Цель:  выполнить рыбку в технике оригами.</a:t>
            </a:r>
          </a:p>
          <a:p>
            <a:endParaRPr lang="ru-RU" dirty="0" smtClean="0"/>
          </a:p>
          <a:p>
            <a:r>
              <a:rPr lang="ru-RU" dirty="0" smtClean="0"/>
              <a:t>Задача: </a:t>
            </a:r>
          </a:p>
          <a:p>
            <a:r>
              <a:rPr lang="ru-RU" dirty="0" smtClean="0"/>
              <a:t>1. Сложить по схеме или презентации урока, и склеить некоторые элементы сборки для удобства складывания работы в технике оригами.</a:t>
            </a:r>
          </a:p>
          <a:p>
            <a:pPr algn="just"/>
            <a:r>
              <a:rPr lang="ru-RU" dirty="0" smtClean="0"/>
              <a:t>2. Раскрасить и украсить цветными (восковыми) мелками, цветная бумага, фломастеры или карандаши.</a:t>
            </a:r>
          </a:p>
          <a:p>
            <a:pPr algn="just"/>
            <a:r>
              <a:rPr lang="ru-RU" dirty="0" smtClean="0"/>
              <a:t>3. Развивать навыки резания, сгибания тонкого листа бумаги, чувство цвета, композиции и творческих способностей обучающихся.</a:t>
            </a:r>
          </a:p>
          <a:p>
            <a:pPr algn="just"/>
            <a:r>
              <a:rPr lang="ru-RU" dirty="0" smtClean="0"/>
              <a:t>4. Воспринимать и анализировать текстовую и зрительную информацию; анализировать образцы, способы получения изделия; прогнозировать практические действия; творчески использовать полученные знания и умения в практической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32656"/>
            <a:ext cx="8118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Оригами — это искусство из Японии по созданию различных моделей цветов, предметов, животных, птиц методом определенного сгибания листа бумаги.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Деятельность оригами – клад для развития ребенка. Создание фигурок животных, растений и предметов из простого листа бумаги – для ребенка настоящее волшебство. </a:t>
            </a:r>
            <a:r>
              <a:rPr lang="ru-RU" b="1" dirty="0" smtClean="0"/>
              <a:t>Занимаясь оригами из бумаги, ребенок не только успокаивается и прекращает беспорядочную беготню, он погружается в магический мир бумаги, ощущая себя волшебником, имеющим творить чудеса.</a:t>
            </a:r>
            <a:r>
              <a:rPr lang="ru-RU" dirty="0" smtClean="0"/>
              <a:t> Оригами приносит огромную пользу для развития ребенка. Во время занятий с бумагой тренируется терпение, усидчивость, сообразительность, воображение. Ребенок складывает бумагу по схеме и одновременно тренирует координацию пальчиков, мелкая моторика рук развивается, а вместе с ней идет и развитие речи. Хорошая координация рук поможет ребенку в школе: вырабатываются навыки письма, формируется красивый почерк. Запоминая как именно нужно сложить лист бумаги, ребенок тренирует память.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58112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Большое достоинство искусств оригами – его доступность. В каждом доме найдется бумага, недорогой и самый обычный материал. Этот материал безопасен, его не страшно испортить.</a:t>
            </a:r>
          </a:p>
          <a:p>
            <a:pPr algn="just"/>
            <a:r>
              <a:rPr lang="ru-RU" dirty="0" smtClean="0"/>
              <a:t>Занимаясь оригами, ребенок весело и увлекательно проводит свой досуг с пользой.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200425_131348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l="5805" r="3255"/>
          <a:stretch>
            <a:fillRect/>
          </a:stretch>
        </p:blipFill>
        <p:spPr>
          <a:xfrm>
            <a:off x="4716016" y="1124744"/>
            <a:ext cx="3600400" cy="4965104"/>
          </a:xfrm>
          <a:prstGeom prst="rect">
            <a:avLst/>
          </a:prstGeom>
        </p:spPr>
      </p:pic>
      <p:pic>
        <p:nvPicPr>
          <p:cNvPr id="8" name="Рисунок 7" descr="IMG_20200425_131408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 l="5805"/>
          <a:stretch>
            <a:fillRect/>
          </a:stretch>
        </p:blipFill>
        <p:spPr>
          <a:xfrm>
            <a:off x="1187624" y="1124744"/>
            <a:ext cx="3577502" cy="49651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91680" y="33265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Схема изготовления основы и заготовки рыбки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00425_131317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 t="4922" r="8068"/>
          <a:stretch>
            <a:fillRect/>
          </a:stretch>
        </p:blipFill>
        <p:spPr>
          <a:xfrm>
            <a:off x="4716016" y="1052736"/>
            <a:ext cx="3816424" cy="5265949"/>
          </a:xfrm>
          <a:prstGeom prst="rect">
            <a:avLst/>
          </a:prstGeom>
        </p:spPr>
      </p:pic>
      <p:pic>
        <p:nvPicPr>
          <p:cNvPr id="6" name="Рисунок 5" descr="IMG_20200425_131332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 l="6567" t="3281" r="1501"/>
          <a:stretch>
            <a:fillRect/>
          </a:stretch>
        </p:blipFill>
        <p:spPr>
          <a:xfrm>
            <a:off x="1043608" y="1052736"/>
            <a:ext cx="3744416" cy="52565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Схема изготовления рыбки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00425_1353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620688"/>
            <a:ext cx="2682298" cy="2475967"/>
          </a:xfrm>
          <a:prstGeom prst="rect">
            <a:avLst/>
          </a:prstGeom>
        </p:spPr>
      </p:pic>
      <p:pic>
        <p:nvPicPr>
          <p:cNvPr id="5" name="Рисунок 4" descr="IMG_20200425_1354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620688"/>
            <a:ext cx="2504664" cy="2504664"/>
          </a:xfrm>
          <a:prstGeom prst="rect">
            <a:avLst/>
          </a:prstGeom>
        </p:spPr>
      </p:pic>
      <p:pic>
        <p:nvPicPr>
          <p:cNvPr id="20" name="Рисунок 19" descr="IMG_20200425_1355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789040"/>
            <a:ext cx="2304256" cy="2304256"/>
          </a:xfrm>
          <a:prstGeom prst="rect">
            <a:avLst/>
          </a:prstGeom>
        </p:spPr>
      </p:pic>
      <p:pic>
        <p:nvPicPr>
          <p:cNvPr id="21" name="Рисунок 20" descr="IMG_20200425_1355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3789040"/>
            <a:ext cx="2304256" cy="2304256"/>
          </a:xfrm>
          <a:prstGeom prst="rect">
            <a:avLst/>
          </a:prstGeom>
        </p:spPr>
      </p:pic>
      <p:pic>
        <p:nvPicPr>
          <p:cNvPr id="22" name="Рисунок 21" descr="IMG_20200425_1356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3789040"/>
            <a:ext cx="2304256" cy="230425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03648" y="18864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Основа оригами выполняем на формате А4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043608" y="328498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Последовательность выполнения рыбки в технике оригами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23928" y="285293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876256" y="28529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475656" y="616530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995936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804248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200425_135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2822816" cy="2822816"/>
          </a:xfrm>
          <a:prstGeom prst="rect">
            <a:avLst/>
          </a:prstGeom>
        </p:spPr>
      </p:pic>
      <p:pic>
        <p:nvPicPr>
          <p:cNvPr id="7" name="Рисунок 6" descr="IMG_20200425_1356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548680"/>
            <a:ext cx="2822816" cy="2822816"/>
          </a:xfrm>
          <a:prstGeom prst="rect">
            <a:avLst/>
          </a:prstGeom>
        </p:spPr>
      </p:pic>
      <p:pic>
        <p:nvPicPr>
          <p:cNvPr id="8" name="Рисунок 7" descr="IMG_20200425_1357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548680"/>
            <a:ext cx="2822816" cy="28228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648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27984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3861048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Берём заготовку треугольник- основу. Складываем пополам треугольник, затем раскрываем. Углы треугольника сгибаем к вершине треугольника, тем самым получается из основы ромб (см. 3,4 рис.). Затем эти уголки складываем пополам(см. 5 рис). Верхнюю половинку  от центра раскрываем углы  так, чтобы они находились по середине верхней детали (см. 6,7 рис.). Нижняя часть состоит из 2-х треугольников. Первый треугольник складываем на лицевой сторону заготовку, затем раскрываем и складываем в три раза гармошкой, так чтобы сверху остался маленький треугольник сверху (см. 8, 9 рис).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00425_1357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2696752" cy="2696752"/>
          </a:xfrm>
          <a:prstGeom prst="rect">
            <a:avLst/>
          </a:prstGeom>
        </p:spPr>
      </p:pic>
      <p:pic>
        <p:nvPicPr>
          <p:cNvPr id="5" name="Рисунок 4" descr="IMG_20200425_1416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052736"/>
            <a:ext cx="2696752" cy="2696752"/>
          </a:xfrm>
          <a:prstGeom prst="rect">
            <a:avLst/>
          </a:prstGeom>
        </p:spPr>
      </p:pic>
      <p:pic>
        <p:nvPicPr>
          <p:cNvPr id="6" name="Рисунок 5" descr="IMG_20200425_1416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052736"/>
            <a:ext cx="2696752" cy="26967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7890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371703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80312" y="37890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4437112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Переворачиваем нашу заготовку на изнаночную сторону, второй треугольник нижней части заготовки на верх ромба, потом раскрываем обратно возвращаем. Получается две линии сгиба (вертикальная и горизонтальная).</a:t>
            </a:r>
          </a:p>
          <a:p>
            <a:r>
              <a:rPr lang="ru-RU" dirty="0" smtClean="0"/>
              <a:t>На горизонтальной линии нужно нарисовать карандашом две линии справа и слева,  не доходя до центра 1 см справа и слева одинакого. Затем по этой линии нужно надрезать до точки надреза (см. 10,11 рис.).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MG_20200425_1417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2780728" cy="2780728"/>
          </a:xfrm>
          <a:prstGeom prst="rect">
            <a:avLst/>
          </a:prstGeom>
        </p:spPr>
      </p:pic>
      <p:pic>
        <p:nvPicPr>
          <p:cNvPr id="5" name="Рисунок 4" descr="IMG_20200425_1417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548680"/>
            <a:ext cx="2780728" cy="2780728"/>
          </a:xfrm>
          <a:prstGeom prst="rect">
            <a:avLst/>
          </a:prstGeom>
        </p:spPr>
      </p:pic>
      <p:pic>
        <p:nvPicPr>
          <p:cNvPr id="6" name="Рисунок 5" descr="IMG_20200425_1418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548680"/>
            <a:ext cx="2858720" cy="2858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33569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335699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80312" y="34290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3933056"/>
            <a:ext cx="77048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необходимо найти внутри заготовки внутренний «кармашек» и пальцами помочь превратить из треугольника в ромбик, складывая его на боковую сторону заготовки (см. 12,13 рис.).</a:t>
            </a:r>
          </a:p>
          <a:p>
            <a:r>
              <a:rPr lang="ru-RU" dirty="0" smtClean="0"/>
              <a:t>Нарисовать глаза на голове (маленький треугольник) с 2-х сторон.</a:t>
            </a:r>
          </a:p>
          <a:p>
            <a:r>
              <a:rPr lang="ru-RU" dirty="0" smtClean="0"/>
              <a:t>Чтобы получился хвост необходимо раскрыть треугольник аккуратно, не порвав его при открытие в противоположную сторону, внутри получится сгиб (см. 14 рис.)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215</TotalTime>
  <Words>484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Дистанционное обучение  Презентация по теме:    Оригами«Рыбка»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обучение  Презентация по теме:   «Оригами. Рыбка»</dc:title>
  <dc:creator>User</dc:creator>
  <cp:lastModifiedBy>User</cp:lastModifiedBy>
  <cp:revision>28</cp:revision>
  <dcterms:created xsi:type="dcterms:W3CDTF">2020-04-23T10:25:37Z</dcterms:created>
  <dcterms:modified xsi:type="dcterms:W3CDTF">2022-12-30T16:19:03Z</dcterms:modified>
</cp:coreProperties>
</file>