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77" r:id="rId5"/>
    <p:sldId id="278" r:id="rId6"/>
    <p:sldId id="256" r:id="rId7"/>
    <p:sldId id="275" r:id="rId8"/>
    <p:sldId id="273" r:id="rId9"/>
    <p:sldId id="276" r:id="rId10"/>
    <p:sldId id="260" r:id="rId11"/>
    <p:sldId id="279" r:id="rId12"/>
    <p:sldId id="26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8913" autoAdjust="0"/>
    <p:restoredTop sz="94660" autoAdjust="0"/>
  </p:normalViewPr>
  <p:slideViewPr>
    <p:cSldViewPr snapToGrid="0">
      <p:cViewPr varScale="1">
        <p:scale>
          <a:sx n="116" d="100"/>
          <a:sy n="116" d="100"/>
        </p:scale>
        <p:origin x="-144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6003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9561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1089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8534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6606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7959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6631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7803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9590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9849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2426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3A115-1BF3-4650-925C-2B1431AD5DF7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5FD53-4244-4C7E-8B13-30F684CD44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9680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pousadaluadecristal.com.br/index/wp-content/gallery/background-designs-for-powerpoint-presentation-67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929439" y="560278"/>
            <a:ext cx="76645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МБДОУ ЦРР – детский сад №5 «Солнышко»                         </a:t>
            </a:r>
          </a:p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91763" y="3709898"/>
            <a:ext cx="6808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Презентация лэпбука по правилам пожарной безопасности </a:t>
            </a:r>
            <a:r>
              <a:rPr lang="tt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tt-RU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детей </a:t>
            </a:r>
            <a:r>
              <a:rPr lang="tt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5 -7лет</a:t>
            </a:r>
            <a:r>
              <a:rPr lang="tt-RU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027132" y="5163160"/>
            <a:ext cx="8268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Подготовила воспитатель</a:t>
            </a:r>
            <a:r>
              <a:rPr lang="en-US" dirty="0" smtClean="0"/>
              <a:t>:</a:t>
            </a:r>
            <a:r>
              <a:rPr lang="ru-RU" dirty="0" err="1" smtClean="0"/>
              <a:t>Подилько</a:t>
            </a:r>
            <a:r>
              <a:rPr lang="ru-RU" dirty="0" smtClean="0"/>
              <a:t> Анна Георгиевна  2022г.        </a:t>
            </a:r>
            <a:endParaRPr lang="ru-RU" dirty="0"/>
          </a:p>
        </p:txBody>
      </p:sp>
      <p:pic>
        <p:nvPicPr>
          <p:cNvPr id="13" name="Рисунок 12" descr="https://pp.vk.me/c636816/v636816419/492cb/s8BKnZckdhU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338" r="30556" b="73890"/>
          <a:stretch/>
        </p:blipFill>
        <p:spPr bwMode="auto">
          <a:xfrm>
            <a:off x="9392313" y="1788795"/>
            <a:ext cx="1717675" cy="20929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3424288" y="1705923"/>
            <a:ext cx="511992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«Детям о пожарной</a:t>
            </a:r>
          </a:p>
          <a:p>
            <a:pPr algn="ctr"/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безопасности»</a:t>
            </a:r>
            <a:endParaRPr lang="ru-RU" sz="4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0" name="Рисунок 19" descr="https://pp.vk.me/c636816/v636816419/492cb/s8BKnZckdhU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233" t="84130" r="53671" b="507"/>
          <a:stretch/>
        </p:blipFill>
        <p:spPr bwMode="auto">
          <a:xfrm>
            <a:off x="922079" y="2464118"/>
            <a:ext cx="2214245" cy="12306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65810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http://pousadaluadecristal.com.br/index/wp-content/gallery/background-designs-for-powerpoint-presentation-67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C:\Users\Лилёк\Desktop\IMG20220513155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812" y="1129553"/>
            <a:ext cx="5369253" cy="4968515"/>
          </a:xfrm>
          <a:prstGeom prst="rect">
            <a:avLst/>
          </a:prstGeom>
          <a:noFill/>
        </p:spPr>
      </p:pic>
      <p:pic>
        <p:nvPicPr>
          <p:cNvPr id="5123" name="Picture 3" descr="C:\Users\Лилёк\Desktop\IMG202205131613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1912" y="1143749"/>
            <a:ext cx="5744056" cy="50099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692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http://pousadaluadecristal.com.br/index/wp-content/gallery/background-designs-for-powerpoint-presentation-67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Лилёк\Desktop\удостовере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3946" y="214183"/>
            <a:ext cx="4876800" cy="64090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692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 descr="http://pousadaluadecristal.com.br/index/wp-content/gallery/background-designs-for-powerpoint-presentation-67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039956" y="1594272"/>
            <a:ext cx="81120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4400" b="1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внимание, </a:t>
            </a:r>
            <a:r>
              <a:rPr lang="ru-RU" sz="4400" b="1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желаю </a:t>
            </a:r>
            <a:r>
              <a:rPr lang="ru-RU" sz="4400" b="1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всем</a:t>
            </a:r>
          </a:p>
          <a:p>
            <a:pPr algn="ctr"/>
            <a:r>
              <a:rPr lang="ru-RU" sz="4400" b="1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творческих успехов </a:t>
            </a:r>
            <a:r>
              <a:rPr lang="ru-RU" sz="4400" b="1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4400" b="1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483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ousadaluadecristal.com.br/index/wp-content/gallery/background-designs-for-powerpoint-presentation-67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315136" y="1144588"/>
            <a:ext cx="9561727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проекта</a:t>
            </a:r>
            <a:r>
              <a:rPr lang="ru-RU" sz="3200" dirty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3200" dirty="0" smtClean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rgbClr val="00B0F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Ещё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древних временах огонь интересовал человека. С одной стороны, огонь - друг человека, а с другой может быть врагом. Без огня очень плохо - не приготовить покушать, не осветить дом. Сейчас, в наше время, когда всё электрифицировано, огонь по-прежнему играет немаловажную роль. Родители и воспитатели должны помочь детям узнать как можно больше об окружающем мире, предостеречь от возможных опасностей, которые ожидают их на пути познания. </a:t>
            </a:r>
            <a:endParaRPr lang="ru-RU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Начинать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знакомить детей с пожарной безопасностью нужно с самого раннего детства, чтобы они знали, как нужно вести себя правильно и безопасно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прекрасный материал для совместной деятельности детей и взрослого, для закрепления пройденного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 по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пожарной безопасности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	 </a:t>
            </a:r>
            <a:endParaRPr lang="ru-RU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6925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ousadaluadecristal.com.br/index/wp-content/gallery/background-designs-for-powerpoint-presentation-67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251284" y="641684"/>
            <a:ext cx="9437831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знаний о пожарной безопасности, навыков осознанного, безопасного поведения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знания детей о правилах пожарной безопасности.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•Познакомить детей с правилами поведения в экстремальной ситуации и со средствами пожаротушения.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•Уточнить знания детей о профессии пожарного.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•Воспитывать в детях уверенность в своих силах, проводить работу по преодолению страха перед огнем.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  представлен в виде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книжки - раскладушки, которая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раскладывается и содержит множество полезной информации. С помощью этого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проигрывает различные ситуации и усваивает элементарные знания о том, как вести себя в опасных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ситуациях .Мой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 -прекрасный материал для совместной деятельности детей и взрослого , огромный  помощник в обучении детей правилам пожарной безопасности  и для  закрепления пройденного материала по пожарной безопасности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игровых действий закладываются основы личной безопасности ребенка, ценностей здорового образа жизни.</a:t>
            </a:r>
          </a:p>
        </p:txBody>
      </p:sp>
    </p:spTree>
    <p:extLst>
      <p:ext uri="{BB962C8B-B14F-4D97-AF65-F5344CB8AC3E}">
        <p14:creationId xmlns="" xmlns:p14="http://schemas.microsoft.com/office/powerpoint/2010/main" val="27210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ousadaluadecristal.com.br/index/wp-content/gallery/background-designs-for-powerpoint-presentation-67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Лилёк\Desktop\IMG202205171902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416" y="230659"/>
            <a:ext cx="11277599" cy="63266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2103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ousadaluadecristal.com.br/index/wp-content/gallery/background-designs-for-powerpoint-presentation-67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C:\Users\Лилёк\Desktop\IMG202205171904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648" y="329025"/>
            <a:ext cx="11104605" cy="61666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2103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21502"/>
            <a:ext cx="2445612" cy="43513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 descr="http://pousadaluadecristal.com.br/index/wp-content/gallery/background-designs-for-powerpoint-presentation-671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C:\Users\Лилёк\Desktop\IMG202205131557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434" y="494271"/>
            <a:ext cx="5386193" cy="5692346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3666" y="522396"/>
            <a:ext cx="5354594" cy="281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rcRect l="3935" t="9784" r="18887" b="23128"/>
          <a:stretch>
            <a:fillRect/>
          </a:stretch>
        </p:blipFill>
        <p:spPr bwMode="auto">
          <a:xfrm>
            <a:off x="6153665" y="3374381"/>
            <a:ext cx="5338119" cy="2779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7040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ousadaluadecristal.com.br/index/wp-content/gallery/background-designs-for-powerpoint-presentation-67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58" y="0"/>
            <a:ext cx="1230105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C:\Users\Лилёк\Desktop\IMG202205141942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668"/>
            <a:ext cx="6023295" cy="6509857"/>
          </a:xfrm>
          <a:prstGeom prst="rect">
            <a:avLst/>
          </a:prstGeom>
          <a:noFill/>
        </p:spPr>
      </p:pic>
      <p:pic>
        <p:nvPicPr>
          <p:cNvPr id="7171" name="Picture 3" descr="C:\Users\Лилёк\Desktop\IMG2022051316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2276" y="159391"/>
            <a:ext cx="5808814" cy="63977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4522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ousadaluadecristal.com.br/index/wp-content/gallery/background-designs-for-powerpoint-presentation-67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20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C:\Users\Лилёк\Desktop\IMG202205131613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7981"/>
            <a:ext cx="5746459" cy="6311542"/>
          </a:xfrm>
          <a:prstGeom prst="rect">
            <a:avLst/>
          </a:prstGeom>
          <a:noFill/>
        </p:spPr>
      </p:pic>
      <p:pic>
        <p:nvPicPr>
          <p:cNvPr id="4099" name="Picture 3" descr="C:\Users\Лилёк\Desktop\IMG202205131606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0567" y="149988"/>
            <a:ext cx="5911132" cy="63263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7448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pousadaluadecristal.com.br/index/wp-content/gallery/background-designs-for-powerpoint-presentation-67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0143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7" name="Picture 3" descr="C:\Users\Лилёк\Desktop\IMG20220513160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325" y="0"/>
            <a:ext cx="5552302" cy="6105232"/>
          </a:xfrm>
          <a:prstGeom prst="rect">
            <a:avLst/>
          </a:prstGeom>
          <a:noFill/>
        </p:spPr>
      </p:pic>
      <p:pic>
        <p:nvPicPr>
          <p:cNvPr id="6148" name="Picture 4" descr="C:\Users\Лилёк\Desktop\IMG202205131608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0"/>
            <a:ext cx="5865341" cy="61536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9652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278</Words>
  <Application>Microsoft Office PowerPoint</Application>
  <PresentationFormat>Произвольный</PresentationFormat>
  <Paragraphs>25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Лепбук по пожарной безопасности!!!</dc:title>
  <dc:creator>RePack by Diakov</dc:creator>
  <cp:lastModifiedBy>Лилёк</cp:lastModifiedBy>
  <cp:revision>55</cp:revision>
  <dcterms:created xsi:type="dcterms:W3CDTF">2017-02-03T08:57:10Z</dcterms:created>
  <dcterms:modified xsi:type="dcterms:W3CDTF">2022-05-18T15:22:27Z</dcterms:modified>
</cp:coreProperties>
</file>