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AA3B78-80A6-6A6E-CF50-B75C7F7AF0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7031E52-5FE1-6BCD-A7EF-C47B64DC5E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2CA2C4-2A21-664E-8042-1B50EBF4F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326CA8-FD84-6579-9196-F27E3C554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49FE08-5BC0-F89B-0B35-BF19E317D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79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DE8493-4601-9703-AA84-111574BBC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BEC45AF-0C50-0E88-994D-0874B892A8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7A8DD3-3C14-F51E-D7FF-AB225D332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E5E17E-EB4D-46D9-EA19-3F95BA7A7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420C95-949D-C33C-736B-96BE48FAB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44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4208259-9D37-00E5-C690-E169DAD0CC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A564120-5FF0-A250-AAC1-AB6D2E37B3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3878DD-F2B0-BD99-3285-11E719083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3BF5AF-1455-ACC0-4E2A-C5382BA4D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8CC964-F876-9942-E2B0-0B4557A79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702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B1D173-2D8A-F03E-7533-9CC6330A4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88A04E-99F8-6316-43C3-D9C0CFEDAB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47A500-6525-3C9F-38D8-B396E4156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5E85A5-CB49-5EBA-ECFF-57AE780DD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4AAD49-7F45-84E6-0852-8EE38DFC7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347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55561D-6BF9-0C90-7EB1-8FCC42D0F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37C0EE-B5D4-A02E-35E8-41099265D4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2F3DCD-A7A0-1581-E0EA-2CE0B4BFA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169F61-2FB0-5585-C899-26FE3D83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013C7F-A280-9E5F-160B-83BC1A74D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219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7C8AAE-AD57-4912-C9B6-2266F1C40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C9F95B-FFA0-3209-0926-D599C8F0BA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32F862F-A541-95E1-1FAF-B5B4B2E0B2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3B48BC-7450-6F47-7D27-B15EEC94A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B8B6761-0C85-0D84-116F-DCB659437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57DA94-923B-F98A-E43A-773D8696E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350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871F6E-7578-ECC3-9BF0-809B401F1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74092F-CC45-2B02-FDA1-94B06091D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998704C-47B7-BD74-9C10-3529C06C8B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A21E68F-20B9-1780-E1FA-05068CB715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AC0ACFD-4E10-3052-3EDC-C69D4EABDD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4553D3F-7769-53EA-24CC-EAC24C267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1F79592-64C0-949A-6AAF-A8CBE0419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DCF4720-172F-8481-B000-F8CF641AF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577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85D22D-8FFF-4981-39ED-B9C88BAE4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98DB7F6-DE90-CF58-A6BD-41255CA9C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880F895-C280-BBE0-853F-85E8D3FCC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1E3B8F5-EB84-11C0-D87A-C8BF1C5D9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087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5BAF8C3-B6C4-B29E-7570-7D35F2E2C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5C4548A-79CA-589F-B862-17FACBC2F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2292124-0502-505B-14A7-89EAD9359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20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5C30AD-1F45-9E34-B097-78E522F25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B2B67B-334C-8C2E-238C-1A9210203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9A4D94B-3BD8-9B3C-5EA5-E90B1DF8B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E189D6-5C64-660A-14BE-320FEB06B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7F4D0D-1625-9A6F-DC21-96A343E38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D699973-FF60-CECF-E188-F3F1F2500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506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279B63-77C0-0206-ECBE-525B866B1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B2AA7E4-C81D-4F05-969D-E17976D90F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2D3C32-03FF-FEAF-1A35-E6DB090258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3058F6-B739-3309-CFD7-7BB858661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325FAB-D38F-BE4C-22DF-B9C57C113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D61A40-4C45-C7FB-B8F0-4CE81E2B2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873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7164D-BFC0-AB32-FDBC-7A7954490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3B2F3B-E511-FE23-D3A6-A221F6A26B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C5667A-4C91-0F70-158F-93C2952D59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8E342-FA80-407D-AE01-55F4891C66AD}" type="datetimeFigureOut">
              <a:rPr lang="ru-RU" smtClean="0"/>
              <a:t>27.12.2022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C70D7C-7171-A6C3-AFDB-463A36B3E5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CBEFE0-F9CB-EA02-CE42-F3BB4ADF2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D5458-85CD-43B7-9382-042B5A070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98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131A6390-5A46-B5F5-E3D0-3987F6AC91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r="15238" b="-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BFDBCDA-D778-D651-73A4-1D68B2E2CF30}"/>
              </a:ext>
            </a:extLst>
          </p:cNvPr>
          <p:cNvSpPr/>
          <p:nvPr/>
        </p:nvSpPr>
        <p:spPr>
          <a:xfrm>
            <a:off x="1497056" y="374964"/>
            <a:ext cx="654583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МБОУ Глазуновская средняя общеобразовательная школа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B0EBA6-E6CE-8DC2-F740-EF21B771E708}"/>
              </a:ext>
            </a:extLst>
          </p:cNvPr>
          <p:cNvSpPr txBox="1"/>
          <p:nvPr/>
        </p:nvSpPr>
        <p:spPr>
          <a:xfrm>
            <a:off x="471340" y="1536808"/>
            <a:ext cx="8276733" cy="2803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классного руководителя по предотвращению детского дорожно-транспортного травматизма и безопасное поведение на объектах железнодорожного транспорта</a:t>
            </a:r>
            <a:endParaRPr lang="ru-RU" sz="32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C58532-CFC8-DFCA-C9BD-5916394B58F6}"/>
              </a:ext>
            </a:extLst>
          </p:cNvPr>
          <p:cNvSpPr/>
          <p:nvPr/>
        </p:nvSpPr>
        <p:spPr>
          <a:xfrm>
            <a:off x="3598704" y="5321192"/>
            <a:ext cx="502022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4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Классный руководитель 6 «В» класса</a:t>
            </a:r>
          </a:p>
          <a:p>
            <a:pPr algn="r"/>
            <a:r>
              <a:rPr lang="ru-RU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Пименова Л. В.</a:t>
            </a:r>
            <a:endParaRPr lang="ru-RU" sz="2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500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550C8E3-DCFC-CB36-218E-71F425A5A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r="15238" b="-1"/>
          <a:stretch/>
        </p:blipFill>
        <p:spPr bwMode="auto">
          <a:xfrm>
            <a:off x="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64913F85-A047-F3C6-6285-A2C306D8D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63" y="375106"/>
            <a:ext cx="4364090" cy="3273067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9BF3CDB0-5848-5C03-1626-E7B9F20281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8673" r="11498" b="9010"/>
          <a:stretch/>
        </p:blipFill>
        <p:spPr bwMode="auto">
          <a:xfrm>
            <a:off x="4789080" y="375106"/>
            <a:ext cx="4197173" cy="581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1E1EFF2-B72C-1F56-77CF-EDC338B38D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9" t="25586" r="12190" b="7885"/>
          <a:stretch/>
        </p:blipFill>
        <p:spPr bwMode="auto">
          <a:xfrm>
            <a:off x="2589185" y="5153129"/>
            <a:ext cx="2121031" cy="132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74A2AD7E-7C6A-0DD1-28A3-91FE93DC7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30" y="4021997"/>
            <a:ext cx="2015326" cy="1559414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84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550C8E3-DCFC-CB36-218E-71F425A5A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r="15238" b="-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7745237-0260-7BAE-5EC4-9D133222D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050" y="3671990"/>
            <a:ext cx="4590854" cy="30773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7A42CEB9-49D9-5BD0-4D0A-6A301FEA2B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18"/>
          <a:stretch/>
        </p:blipFill>
        <p:spPr bwMode="auto">
          <a:xfrm>
            <a:off x="197963" y="378559"/>
            <a:ext cx="4915721" cy="3184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33C0E843-F500-8F74-DBFF-9C164A8AF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815" y="1194095"/>
            <a:ext cx="2762054" cy="155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3D26CED4-50DE-4278-7AEB-6575E4532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2" y="4864230"/>
            <a:ext cx="1972064" cy="184613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92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550C8E3-DCFC-CB36-218E-71F425A5A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r="15238" b="-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72220B-E84B-F08C-2C2B-3D47542E32F1}"/>
              </a:ext>
            </a:extLst>
          </p:cNvPr>
          <p:cNvSpPr txBox="1"/>
          <p:nvPr/>
        </p:nvSpPr>
        <p:spPr>
          <a:xfrm>
            <a:off x="645737" y="159002"/>
            <a:ext cx="7640424" cy="6539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u="sng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работы классного руководителя</a:t>
            </a:r>
            <a:endParaRPr lang="ru-RU" sz="2000" b="1" u="sng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по профилактике детского дорожно-транспортного травматизма и безопасного поведения на объектах железнодорожного транспорта.</a:t>
            </a:r>
            <a:endParaRPr lang="ru-RU" sz="2000" b="1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на родительских собраниях бесед на темы предупреждения детского дорожно-транспортного травматизма, воспитания детей, обучение правильному поведению на дороге.</a:t>
            </a:r>
            <a:endParaRPr lang="ru-RU" sz="2000" b="1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занятий на площадке для практического изучения Правил дорожного движения.</a:t>
            </a:r>
            <a:endParaRPr lang="ru-RU" sz="2000" b="1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на классных часах «Минуток» по профилактике несчастных случаев с детьми на дороге.</a:t>
            </a:r>
            <a:endParaRPr lang="ru-RU" sz="2000" b="1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встреч учащихся с сотрудниками Госавтоинспекции, железнодорожного вокзала.</a:t>
            </a:r>
            <a:endParaRPr lang="ru-RU" sz="2000" b="1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классных часов, конкурсов, викторин, соревнований и т.п.</a:t>
            </a:r>
            <a:endParaRPr lang="ru-RU" sz="2000" b="1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инструктажей с обучающимися по безопасному поведению на дороге и безопасного поведения на объектах железнодорожного транспорта</a:t>
            </a:r>
            <a:r>
              <a:rPr lang="ru-RU" sz="1400" b="1" dirty="0">
                <a:solidFill>
                  <a:srgbClr val="1D1B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08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550C8E3-DCFC-CB36-218E-71F425A5A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r="15238" b="-1"/>
          <a:stretch/>
        </p:blipFill>
        <p:spPr bwMode="auto">
          <a:xfrm>
            <a:off x="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id="{FA399837-9F6A-A3CC-728C-AB0E7372244A}"/>
              </a:ext>
            </a:extLst>
          </p:cNvPr>
          <p:cNvSpPr/>
          <p:nvPr/>
        </p:nvSpPr>
        <p:spPr>
          <a:xfrm>
            <a:off x="89547" y="2507872"/>
            <a:ext cx="3299382" cy="19230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1D1B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</a:t>
            </a:r>
            <a:r>
              <a:rPr lang="ru-RU" sz="2400" b="1" dirty="0">
                <a:solidFill>
                  <a:srgbClr val="1D1B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еседы </a:t>
            </a:r>
            <a:endParaRPr lang="ru-RU" sz="2400" b="1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B8173A2E-5822-99FE-6D69-8418A980F507}"/>
              </a:ext>
            </a:extLst>
          </p:cNvPr>
          <p:cNvSpPr/>
          <p:nvPr/>
        </p:nvSpPr>
        <p:spPr>
          <a:xfrm>
            <a:off x="5740894" y="2569017"/>
            <a:ext cx="3299382" cy="19230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1D1B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b="1" dirty="0">
                <a:solidFill>
                  <a:srgbClr val="1D1B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гры</a:t>
            </a:r>
            <a:endParaRPr lang="ru-RU" sz="2400" b="1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950567ED-9B11-BC28-E69B-8D1BEB469D7B}"/>
              </a:ext>
            </a:extLst>
          </p:cNvPr>
          <p:cNvSpPr/>
          <p:nvPr/>
        </p:nvSpPr>
        <p:spPr>
          <a:xfrm>
            <a:off x="193242" y="4832606"/>
            <a:ext cx="3299382" cy="19230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1D1B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400" b="1" dirty="0">
                <a:solidFill>
                  <a:srgbClr val="1D1B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икторины</a:t>
            </a:r>
            <a:endParaRPr lang="ru-RU" sz="2400" b="1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D6FCCAAE-EF74-4761-5BF7-E60C4502FFC7}"/>
              </a:ext>
            </a:extLst>
          </p:cNvPr>
          <p:cNvSpPr/>
          <p:nvPr/>
        </p:nvSpPr>
        <p:spPr>
          <a:xfrm>
            <a:off x="5559441" y="4807698"/>
            <a:ext cx="3299382" cy="19230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1D1B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</a:t>
            </a:r>
            <a:r>
              <a:rPr lang="ru-RU" sz="2400" b="1" dirty="0">
                <a:solidFill>
                  <a:srgbClr val="1D1B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кскурсии</a:t>
            </a:r>
            <a:endParaRPr lang="ru-RU" sz="2400" b="1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D838B5DE-7E84-3FF6-8DAB-087EA5590EAC}"/>
              </a:ext>
            </a:extLst>
          </p:cNvPr>
          <p:cNvSpPr/>
          <p:nvPr/>
        </p:nvSpPr>
        <p:spPr>
          <a:xfrm>
            <a:off x="2876342" y="3657785"/>
            <a:ext cx="3299382" cy="19230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1D1B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b="1" dirty="0">
                <a:solidFill>
                  <a:srgbClr val="1D1B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нструктажи</a:t>
            </a:r>
            <a:endParaRPr lang="ru-RU" sz="2400" b="1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6F8292A-90C4-062F-FDB3-CD3EAB02C3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136" y="146541"/>
            <a:ext cx="3605745" cy="2318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040BC739-F256-511D-2B5A-27A869D63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19" y="143299"/>
            <a:ext cx="3389188" cy="2267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70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550C8E3-DCFC-CB36-218E-71F425A5A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r="15238" b="-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6503F6-AB2C-348D-BCCB-7DC87AF9ECAB}"/>
              </a:ext>
            </a:extLst>
          </p:cNvPr>
          <p:cNvSpPr txBox="1"/>
          <p:nvPr/>
        </p:nvSpPr>
        <p:spPr>
          <a:xfrm>
            <a:off x="542041" y="466866"/>
            <a:ext cx="8168325" cy="1258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из форм профилактики детского дорожно-транспортного травматизма и безопасного поведения на объектах ж/д транспорта – работа с родителями</a:t>
            </a:r>
            <a:r>
              <a:rPr lang="ru-RU" sz="2400" dirty="0">
                <a:solidFill>
                  <a:srgbClr val="1D1B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81B2FA-9B0B-01BF-AFA4-CDF0A8CA9D9D}"/>
              </a:ext>
            </a:extLst>
          </p:cNvPr>
          <p:cNvSpPr txBox="1"/>
          <p:nvPr/>
        </p:nvSpPr>
        <p:spPr>
          <a:xfrm>
            <a:off x="711724" y="1926741"/>
            <a:ext cx="7998642" cy="4072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формы занятий с родителями:            </a:t>
            </a:r>
            <a:endParaRPr lang="ru-RU" sz="24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екции, раскрывающие причины и условия  ДТП с участием детей;  </a:t>
            </a:r>
            <a:endParaRPr lang="ru-RU" sz="20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 тематических бесед типа «Опасные места вокруг школы и дома», «Дорога в школу», «Осторожно, переезд!» и др.;  </a:t>
            </a:r>
            <a:endParaRPr lang="ru-RU" sz="20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ндивидуальная работа с родителями, дети которых входят в группу риска (слишком активные, подвижные, непредсказуемые на улицах и дорогах и, наоборот, заторможенные, неуверенные в себе, испытывающие чувство страха, имеющие замедленную реакцию на опасность).  </a:t>
            </a:r>
            <a:endParaRPr lang="ru-RU" sz="20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6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550C8E3-DCFC-CB36-218E-71F425A5A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r="15238" b="-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AB2B0A74-77B3-B166-9DC4-CB58770C9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44" y="280889"/>
            <a:ext cx="3488500" cy="3050055"/>
          </a:xfrm>
          <a:prstGeom prst="rect">
            <a:avLst/>
          </a:prstGeom>
          <a:solidFill>
            <a:schemeClr val="accent2"/>
          </a:solidFill>
          <a:ln w="19050">
            <a:solidFill>
              <a:srgbClr val="C00000"/>
            </a:solidFill>
          </a:ln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C7DA9ABD-80A5-8254-B6B0-4214A0E8E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498" y="302019"/>
            <a:ext cx="4049089" cy="3050054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C6018D26-E604-89A1-4C63-450FA72880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50" y="3632961"/>
            <a:ext cx="4272689" cy="2944150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5FBAE48C-E49D-C59F-20D1-065B89C27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169" y="3581292"/>
            <a:ext cx="3956284" cy="2995819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9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550C8E3-DCFC-CB36-218E-71F425A5A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r="15238" b="-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Изображение выглядит как текст, человек, пол&#10;&#10;Автоматически созданное описание">
            <a:extLst>
              <a:ext uri="{FF2B5EF4-FFF2-40B4-BE49-F238E27FC236}">
                <a16:creationId xmlns:a16="http://schemas.microsoft.com/office/drawing/2014/main" id="{CFBF77B9-35C0-BD25-9749-4D35F56D88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78" y="994528"/>
            <a:ext cx="7541443" cy="565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D397469-ABF1-53D6-B970-AA7649D7FE78}"/>
              </a:ext>
            </a:extLst>
          </p:cNvPr>
          <p:cNvSpPr/>
          <p:nvPr/>
        </p:nvSpPr>
        <p:spPr>
          <a:xfrm>
            <a:off x="509506" y="207390"/>
            <a:ext cx="835126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Викторина «Школьникам о правилах дорожного движения»</a:t>
            </a:r>
          </a:p>
        </p:txBody>
      </p:sp>
    </p:spTree>
    <p:extLst>
      <p:ext uri="{BB962C8B-B14F-4D97-AF65-F5344CB8AC3E}">
        <p14:creationId xmlns:p14="http://schemas.microsoft.com/office/powerpoint/2010/main" val="287032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550C8E3-DCFC-CB36-218E-71F425A5A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r="15238" b="-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Изображение выглядит как внутренний, пол, окно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BDA2E12E-635B-AE66-35F2-82C776EDED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33881"/>
            <a:ext cx="8686800" cy="4438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B5E6907-35DD-C91F-BD33-2B8D6CDFE4C4}"/>
              </a:ext>
            </a:extLst>
          </p:cNvPr>
          <p:cNvSpPr/>
          <p:nvPr/>
        </p:nvSpPr>
        <p:spPr>
          <a:xfrm>
            <a:off x="1452364" y="323804"/>
            <a:ext cx="623927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Игра «Виды железнодорожного транспорта»</a:t>
            </a:r>
          </a:p>
        </p:txBody>
      </p:sp>
    </p:spTree>
    <p:extLst>
      <p:ext uri="{BB962C8B-B14F-4D97-AF65-F5344CB8AC3E}">
        <p14:creationId xmlns:p14="http://schemas.microsoft.com/office/powerpoint/2010/main" val="38891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550C8E3-DCFC-CB36-218E-71F425A5A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8" r="15238" b="-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Изображение выглядит как текст, человек, стол, сидит&#10;&#10;Автоматически созданное описание">
            <a:extLst>
              <a:ext uri="{FF2B5EF4-FFF2-40B4-BE49-F238E27FC236}">
                <a16:creationId xmlns:a16="http://schemas.microsoft.com/office/drawing/2014/main" id="{3BCB1019-BB2B-84D2-8873-81386E3CB7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14" y="1265549"/>
            <a:ext cx="7164371" cy="53732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72D4955-A701-6276-DE1F-0FB97ECD7486}"/>
              </a:ext>
            </a:extLst>
          </p:cNvPr>
          <p:cNvSpPr/>
          <p:nvPr/>
        </p:nvSpPr>
        <p:spPr>
          <a:xfrm>
            <a:off x="1924729" y="402583"/>
            <a:ext cx="55396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Изучаем «Знаки дорожного движения»</a:t>
            </a:r>
          </a:p>
        </p:txBody>
      </p:sp>
    </p:spTree>
    <p:extLst>
      <p:ext uri="{BB962C8B-B14F-4D97-AF65-F5344CB8AC3E}">
        <p14:creationId xmlns:p14="http://schemas.microsoft.com/office/powerpoint/2010/main" val="249040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269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Aleksandr Pimenow</dc:creator>
  <cp:lastModifiedBy>Aleksandr Pimenow</cp:lastModifiedBy>
  <cp:revision>20</cp:revision>
  <dcterms:created xsi:type="dcterms:W3CDTF">2022-12-26T23:40:13Z</dcterms:created>
  <dcterms:modified xsi:type="dcterms:W3CDTF">2022-12-27T03:46:19Z</dcterms:modified>
</cp:coreProperties>
</file>