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5" r:id="rId4"/>
    <p:sldId id="264" r:id="rId5"/>
    <p:sldId id="266" r:id="rId6"/>
    <p:sldId id="267" r:id="rId7"/>
    <p:sldId id="269" r:id="rId8"/>
    <p:sldId id="268" r:id="rId9"/>
    <p:sldId id="270" r:id="rId10"/>
    <p:sldId id="271" r:id="rId11"/>
    <p:sldId id="272" r:id="rId12"/>
    <p:sldId id="25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14632" y="1124744"/>
            <a:ext cx="6487673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Барашек </a:t>
            </a:r>
            <a:endParaRPr lang="ru-RU" sz="8000" b="1" cap="none" spc="0" dirty="0" smtClean="0">
              <a:ln w="22225">
                <a:solidFill>
                  <a:schemeClr val="accent2"/>
                </a:solidFill>
                <a:prstDash val="solid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8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спичечных </a:t>
            </a:r>
          </a:p>
          <a:p>
            <a:pPr algn="ctr"/>
            <a:r>
              <a:rPr lang="ru-RU" sz="8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коробков</a:t>
            </a:r>
            <a:endParaRPr lang="ru-RU" sz="8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Приклеить мордочку</a:t>
            </a:r>
            <a:endParaRPr lang="ru-RU" dirty="0"/>
          </a:p>
        </p:txBody>
      </p:sp>
      <p:pic>
        <p:nvPicPr>
          <p:cNvPr id="11266" name="Picture 2" descr="C:\Documents and Settings\Пользователь\Рабочий стол\Музыка 2016 горбачева\труды\IMG_20161226_1230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Приклеить хвостик</a:t>
            </a:r>
            <a:endParaRPr lang="ru-RU" dirty="0"/>
          </a:p>
        </p:txBody>
      </p:sp>
      <p:pic>
        <p:nvPicPr>
          <p:cNvPr id="12290" name="Picture 2" descr="C:\Documents and Settings\Пользователь\Рабочий стол\Музыка 2016 горбачева\труды\IMG_20161226_1232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71604" y="1142984"/>
            <a:ext cx="757239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Скрепить коробки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Оклеить коробки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Приклеить шерстку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Приклеить мордочку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Приклеить хвостик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Детали основы</a:t>
            </a:r>
            <a:endParaRPr lang="ru-RU" dirty="0"/>
          </a:p>
        </p:txBody>
      </p:sp>
      <p:pic>
        <p:nvPicPr>
          <p:cNvPr id="3075" name="Picture 3" descr="E:\DCIM\Camera\IMG_20170119_1000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Для скрепления</a:t>
            </a:r>
            <a:endParaRPr lang="ru-RU" dirty="0"/>
          </a:p>
        </p:txBody>
      </p:sp>
      <p:pic>
        <p:nvPicPr>
          <p:cNvPr id="5122" name="Picture 2" descr="E:\DCIM\Camera\IMG_20170119_10074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Для оклеивания</a:t>
            </a:r>
            <a:endParaRPr lang="ru-RU" dirty="0"/>
          </a:p>
        </p:txBody>
      </p:sp>
      <p:pic>
        <p:nvPicPr>
          <p:cNvPr id="4098" name="Picture 2" descr="E:\DCIM\Camera\IMG_20170119_1000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Детали шерстки</a:t>
            </a:r>
            <a:endParaRPr lang="ru-RU" dirty="0"/>
          </a:p>
        </p:txBody>
      </p:sp>
      <p:pic>
        <p:nvPicPr>
          <p:cNvPr id="6146" name="Picture 2" descr="E:\DCIM\Camera\IMG_20170119_1001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1) Скрепить коробки</a:t>
            </a:r>
            <a:endParaRPr lang="ru-RU" dirty="0"/>
          </a:p>
        </p:txBody>
      </p:sp>
      <p:pic>
        <p:nvPicPr>
          <p:cNvPr id="7171" name="Picture 3" descr="C:\Documents and Settings\Пользователь\Рабочий стол\Музыка 2016 горбачева\труды\IMG_20161226_12045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2)Оклеить</a:t>
            </a:r>
            <a:endParaRPr lang="ru-RU" dirty="0"/>
          </a:p>
        </p:txBody>
      </p:sp>
      <p:pic>
        <p:nvPicPr>
          <p:cNvPr id="8194" name="Picture 2" descr="C:\Documents and Settings\Пользователь\Рабочий стол\Музыка 2016 горбачева\труды\IMG_20161226_1207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3)Оклеить</a:t>
            </a:r>
            <a:endParaRPr lang="ru-RU" dirty="0"/>
          </a:p>
        </p:txBody>
      </p:sp>
      <p:pic>
        <p:nvPicPr>
          <p:cNvPr id="9218" name="Picture 2" descr="C:\Documents and Settings\Пользователь\Рабочий стол\Музыка 2016 горбачева\труды\IMG_20161226_1211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Прикрепить детали шерстки</a:t>
            </a:r>
            <a:endParaRPr lang="ru-RU" dirty="0"/>
          </a:p>
        </p:txBody>
      </p:sp>
      <p:pic>
        <p:nvPicPr>
          <p:cNvPr id="10242" name="Picture 2" descr="C:\Documents and Settings\Пользователь\Рабочий стол\Музыка 2016 горбачева\труды\IMG_20161226_12264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35</Words>
  <Application>Microsoft Office PowerPoint</Application>
  <PresentationFormat>Экран (4:3)</PresentationFormat>
  <Paragraphs>18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Тема Office</vt:lpstr>
      <vt:lpstr>Презентация PowerPoint</vt:lpstr>
      <vt:lpstr>Детали основы</vt:lpstr>
      <vt:lpstr>Для скрепления</vt:lpstr>
      <vt:lpstr>Для оклеивания</vt:lpstr>
      <vt:lpstr>Детали шерстки</vt:lpstr>
      <vt:lpstr>1) Скрепить коробки</vt:lpstr>
      <vt:lpstr>2)Оклеить</vt:lpstr>
      <vt:lpstr>3)Оклеить</vt:lpstr>
      <vt:lpstr>Прикрепить детали шерстки</vt:lpstr>
      <vt:lpstr>Приклеить мордочку</vt:lpstr>
      <vt:lpstr>Приклеить хвостик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4</dc:creator>
  <cp:lastModifiedBy>кабинет 12</cp:lastModifiedBy>
  <cp:revision>5</cp:revision>
  <dcterms:modified xsi:type="dcterms:W3CDTF">2022-12-30T16:42:30Z</dcterms:modified>
</cp:coreProperties>
</file>