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623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98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23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51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647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37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70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555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87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879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630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14FA7-98E7-4131-B6DF-E74A89426E58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0F032-6795-4D69-913C-67E99855D0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933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www.maam.ru/upload/blogs/detsad-335183-144333403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3" r="34205"/>
          <a:stretch/>
        </p:blipFill>
        <p:spPr bwMode="auto">
          <a:xfrm>
            <a:off x="7593496" y="156122"/>
            <a:ext cx="3687418" cy="617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3830" y="1344702"/>
            <a:ext cx="5686237" cy="4708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Веселые </a:t>
            </a:r>
          </a:p>
          <a:p>
            <a:r>
              <a:rPr lang="ru-RU" sz="60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человечки  </a:t>
            </a:r>
            <a:endParaRPr lang="ru-RU" sz="6000" b="1" i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ru-RU" sz="60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из спичечных </a:t>
            </a:r>
          </a:p>
          <a:p>
            <a:r>
              <a:rPr lang="ru-RU" sz="60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коробков</a:t>
            </a:r>
            <a:endParaRPr lang="ru-RU" sz="6000" b="1" i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endParaRPr lang="ru-RU" sz="6000" b="1" i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322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38255" y="286744"/>
            <a:ext cx="1185374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8. Наносим клей на ватный конец палочки и приклеиваем её в получившихся уголках между жёлтым и белым коробками.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194" name="Picture 2" descr="https://www.maam.ru/upload/blogs/detsad-335183-144333359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2" t="186" r="29067" b="-186"/>
          <a:stretch/>
        </p:blipFill>
        <p:spPr bwMode="auto">
          <a:xfrm>
            <a:off x="6705047" y="1392395"/>
            <a:ext cx="5162274" cy="535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www.maam.ru/upload/blogs/detsad-335183-14433336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5" r="18413" b="29757"/>
          <a:stretch/>
        </p:blipFill>
        <p:spPr bwMode="auto">
          <a:xfrm>
            <a:off x="473627" y="1392394"/>
            <a:ext cx="4696703" cy="535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162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1329697"/>
            <a:ext cx="1412566" cy="380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altLang="ru-RU" sz="24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218" name="Picture 2" descr="https://www.maam.ru/upload/blogs/detsad-335183-144333364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88" r="14818"/>
          <a:stretch/>
        </p:blipFill>
        <p:spPr bwMode="auto">
          <a:xfrm>
            <a:off x="212587" y="675861"/>
            <a:ext cx="4528378" cy="589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0310" y="202960"/>
            <a:ext cx="5595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38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Рисуем ножки на белом </a:t>
            </a:r>
            <a:r>
              <a:rPr lang="ru-RU" altLang="ru-RU" dirty="0" smtClean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картоне, вырезаем и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9220" name="Picture 4" descr="https://www.maam.ru/upload/blogs/detsad-335183-144333370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8" t="13319" r="16387" b="29787"/>
          <a:stretch/>
        </p:blipFill>
        <p:spPr bwMode="auto">
          <a:xfrm>
            <a:off x="6311348" y="675862"/>
            <a:ext cx="4373217" cy="5897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34000" y="20296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38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altLang="ru-RU" dirty="0" smtClean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риклеиваем </a:t>
            </a:r>
            <a:r>
              <a:rPr lang="ru-RU" altLang="ru-RU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ножки к основанию жёлтого коробка.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94290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www.maam.ru/upload/blogs/detsad-335183-14433338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005" y="1423918"/>
            <a:ext cx="8929204" cy="533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4679" y="76993"/>
            <a:ext cx="116917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коричневой бумаги (можно другого цвета: чёрного, оранжевого и т. д.) вырезаем волосы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шириной с белый спичечный коробок, к низу увеличивая ширину волос. Надрезаем волосы сверху и снизу.</a:t>
            </a:r>
            <a:endParaRPr lang="ru-RU" altLang="ru-RU" dirty="0"/>
          </a:p>
          <a:p>
            <a:pPr lvl="0" indent="238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Arial" panose="020B0604020202020204" pitchFamily="3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79238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www.maam.ru/upload/blogs/detsad-335183-14433338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5"/>
          <a:stretch/>
        </p:blipFill>
        <p:spPr bwMode="auto">
          <a:xfrm>
            <a:off x="145635" y="894521"/>
            <a:ext cx="3650943" cy="568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5225" y="99104"/>
            <a:ext cx="11681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12. Приклеиваем волосы, проглаживая пальцами все «рёбрышки».</a:t>
            </a:r>
            <a:endParaRPr lang="ru-RU" dirty="0"/>
          </a:p>
        </p:txBody>
      </p:sp>
      <p:pic>
        <p:nvPicPr>
          <p:cNvPr id="11270" name="Picture 6" descr="https://www.maam.ru/upload/blogs/detsad-335183-144333386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72"/>
          <a:stretch/>
        </p:blipFill>
        <p:spPr bwMode="auto">
          <a:xfrm>
            <a:off x="4161595" y="894520"/>
            <a:ext cx="3829050" cy="576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www.maam.ru/upload/blogs/detsad-335183-144333388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51"/>
          <a:stretch/>
        </p:blipFill>
        <p:spPr bwMode="auto">
          <a:xfrm>
            <a:off x="8255567" y="894521"/>
            <a:ext cx="3829050" cy="580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04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www.maam.ru/upload/blogs/detsad-335183-14433339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56" y="608908"/>
            <a:ext cx="10102022" cy="603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5957" y="124743"/>
            <a:ext cx="117414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38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 Вырезаем нос, пуговки, воротник, бантик из цветной бумаги </a:t>
            </a:r>
            <a:r>
              <a:rPr lang="ru-RU" altLang="ru-RU" dirty="0" smtClean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(если вы хотите сделать девочку).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75598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www.maam.ru/upload/blogs/detsad-335183-14433339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7" r="8270" b="20305"/>
          <a:stretch/>
        </p:blipFill>
        <p:spPr bwMode="auto">
          <a:xfrm>
            <a:off x="1119256" y="685799"/>
            <a:ext cx="4287631" cy="5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3700" y="143326"/>
            <a:ext cx="5454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14. Приклеиваем нос, пуговки, воротник и бантик</a:t>
            </a:r>
            <a:endParaRPr lang="ru-RU" dirty="0"/>
          </a:p>
        </p:txBody>
      </p:sp>
      <p:pic>
        <p:nvPicPr>
          <p:cNvPr id="13316" name="Picture 4" descr="https://www.maam.ru/upload/blogs/detsad-335183-144333403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33" r="34205"/>
          <a:stretch/>
        </p:blipFill>
        <p:spPr bwMode="auto">
          <a:xfrm>
            <a:off x="7593496" y="156122"/>
            <a:ext cx="3687418" cy="617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10669" y="6336723"/>
            <a:ext cx="4211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Вот такой человечек получится у вас.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2290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maam.ru/upload/blogs/detsad-335183-14433349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304" y="399566"/>
            <a:ext cx="10061852" cy="601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724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7938" y="845549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Материалы и инструменты:</a:t>
            </a:r>
            <a:endParaRPr lang="ru-RU" sz="3200" b="0" i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1. Цветная бумага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2. Спичечные корбки-2шт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3. Клей ПВА или карандаш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4. Картон белый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5. Фломастеры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6. Ножницы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7. Салфетка для клея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8. Ватная палочка</a:t>
            </a:r>
          </a:p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9. Простой карандаш</a:t>
            </a:r>
            <a:endParaRPr lang="ru-RU" sz="3200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551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30835" y="312370"/>
            <a:ext cx="1144372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+mj-lt"/>
                <a:cs typeface="Arial" panose="020B0604020202020204" pitchFamily="34" charset="0"/>
              </a:rPr>
              <a:t>1. Обводим простым карандашом на белой стороне цветной бумаги спичечный коробок (для лица я брала белую бумагу, но можно использовать розовую, светло жёлтую и бумагу других оттенков).</a:t>
            </a: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https://www.maam.ru/upload/blogs/detsad-335183-1443333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187" y="1930813"/>
            <a:ext cx="8064500" cy="481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444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10138" y="487832"/>
            <a:ext cx="56719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2. Вырезаем.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50" name="Picture 2" descr="https://www.maam.ru/upload/blogs/detsad-335183-1443333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138" y="1072607"/>
            <a:ext cx="9202954" cy="549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212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14400" y="-1537511"/>
            <a:ext cx="1989647" cy="649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altLang="ru-RU" sz="40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 descr="https://www.maam.ru/upload/blogs/detsad-335183-14433331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77" y="127690"/>
            <a:ext cx="4168361" cy="697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84304" y="1554775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32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Обклеиваем по бокам спичечный коробок маленькими прямоугольниками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03965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8661" y="1796836"/>
            <a:ext cx="1412566" cy="380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altLang="ru-RU" sz="24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8" name="Picture 2" descr="https://www.maam.ru/upload/blogs/detsad-335183-14433331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867" y="1178242"/>
            <a:ext cx="9159222" cy="5471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7871" y="224135"/>
            <a:ext cx="116188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38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Большим прямоугольником обклеиваем его спереди и сзади, проглаживая пальцами все «рёбрышки» спичечного коробка.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17077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0842" y="342757"/>
            <a:ext cx="105984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5. Точно так же обклеиваем и второй спичечный коробок.</a:t>
            </a:r>
            <a:endParaRPr lang="ru-RU" sz="2800" dirty="0"/>
          </a:p>
        </p:txBody>
      </p:sp>
      <p:pic>
        <p:nvPicPr>
          <p:cNvPr id="5122" name="Picture 2" descr="https://www.maam.ru/upload/blogs/detsad-335183-14433334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426" y="1110698"/>
            <a:ext cx="9495322" cy="567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664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2918415"/>
            <a:ext cx="1989647" cy="629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altLang="ru-RU" sz="40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46" name="Picture 2" descr="https://www.maam.ru/upload/blogs/detsad-335183-14433335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52" b="9630"/>
          <a:stretch/>
        </p:blipFill>
        <p:spPr bwMode="auto">
          <a:xfrm>
            <a:off x="254551" y="434724"/>
            <a:ext cx="4903857" cy="622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30957" y="1277683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38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Склеиваем спичечные коробки, так чтобы белый коробок располагался сверху, горизонтально, на середине жёлтого.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45192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24338" y="346721"/>
            <a:ext cx="11032436" cy="423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7. Разрезаем ватную палочку пополам.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altLang="ru-RU" sz="24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170" name="Picture 2" descr="https://www.maam.ru/upload/blogs/detsad-335183-14433335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60" y="1109955"/>
            <a:ext cx="8899388" cy="531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6686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275</Words>
  <Application>Microsoft Office PowerPoint</Application>
  <PresentationFormat>Широкоэкранный</PresentationFormat>
  <Paragraphs>37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12</dc:creator>
  <cp:lastModifiedBy>кабинет 12</cp:lastModifiedBy>
  <cp:revision>5</cp:revision>
  <dcterms:created xsi:type="dcterms:W3CDTF">2022-11-16T21:56:03Z</dcterms:created>
  <dcterms:modified xsi:type="dcterms:W3CDTF">2022-12-30T16:44:43Z</dcterms:modified>
</cp:coreProperties>
</file>