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58" r:id="rId4"/>
    <p:sldId id="259" r:id="rId5"/>
    <p:sldId id="266" r:id="rId6"/>
    <p:sldId id="267" r:id="rId7"/>
    <p:sldId id="262" r:id="rId8"/>
    <p:sldId id="260" r:id="rId9"/>
    <p:sldId id="261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65" r:id="rId18"/>
    <p:sldId id="273" r:id="rId19"/>
    <p:sldId id="276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41" autoAdjust="0"/>
  </p:normalViewPr>
  <p:slideViewPr>
    <p:cSldViewPr>
      <p:cViewPr varScale="1">
        <p:scale>
          <a:sx n="73" d="100"/>
          <a:sy n="73" d="100"/>
        </p:scale>
        <p:origin x="240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Животные из спичечных коробков</a:t>
            </a:r>
            <a:endParaRPr lang="ru-RU" sz="3200" dirty="0"/>
          </a:p>
        </p:txBody>
      </p:sp>
      <p:pic>
        <p:nvPicPr>
          <p:cNvPr id="1026" name="Picture 2" descr="C:\Users\Марина\Downloads\detsad-7017-14315325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44749"/>
            <a:ext cx="8208912" cy="5219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рина\Downloads\Витя_14лет-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7920879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арина\Downloads\2650-kreslo-iz-spichechnyh-korob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848872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Техника</a:t>
            </a:r>
            <a:endParaRPr lang="ru-RU" sz="3200" dirty="0"/>
          </a:p>
        </p:txBody>
      </p:sp>
      <p:pic>
        <p:nvPicPr>
          <p:cNvPr id="11266" name="Picture 2" descr="C:\Users\Марина\Downloads\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28092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Марина\Downloads\84bb3d5fbead082712aee5c607df28ab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Марина\Downloads\IMG_8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2656"/>
            <a:ext cx="822960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Марина\Downloads\1499883_mashinki-iz-spichechnyh-korob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08912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Марина\Downloads\38467aea8c332868bd0b2ca189db30e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352927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Учебные пособия</a:t>
            </a:r>
            <a:endParaRPr lang="ru-RU" sz="3200" dirty="0"/>
          </a:p>
        </p:txBody>
      </p:sp>
      <p:pic>
        <p:nvPicPr>
          <p:cNvPr id="8194" name="Picture 2" descr="C:\Users\Марина\Downloads\original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92088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Марина\Downloads\8183853_212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Марина\Downloads\15649778_56694thumb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klubmama.ru/uploads/posts/2022-08/1661207088_2-klubmama-ru-p-podelka-iz-spichechnikh-korobkov-1-klass-f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9029700" cy="677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03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Книга-ширма</a:t>
            </a:r>
            <a:endParaRPr lang="ru-RU" sz="3200" dirty="0"/>
          </a:p>
        </p:txBody>
      </p:sp>
      <p:pic>
        <p:nvPicPr>
          <p:cNvPr id="17410" name="Picture 2" descr="C:\Users\Марина\Downloads\43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84887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Фоторамочка</a:t>
            </a:r>
            <a:endParaRPr lang="ru-RU" sz="3200" dirty="0"/>
          </a:p>
        </p:txBody>
      </p:sp>
      <p:pic>
        <p:nvPicPr>
          <p:cNvPr id="18434" name="Picture 2" descr="C:\Users\Марина\Downloads\6fe7e8b7bee87254c4ac06cca7df725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612068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Пазл</a:t>
            </a:r>
            <a:endParaRPr lang="ru-RU" sz="3200" dirty="0"/>
          </a:p>
        </p:txBody>
      </p:sp>
      <p:pic>
        <p:nvPicPr>
          <p:cNvPr id="20482" name="Picture 2" descr="C:\Users\Марина\Downloads\1499883_mashinki-iz-spichechnyh-korob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272807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рина\Downloads\jnbTJXy3OH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28092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рина\Downloads\jnbTJXy3OH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0648"/>
            <a:ext cx="822960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Марин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80920" cy="6264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Марина\Downloads\cover-juice-boxes-pengu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88640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Марина\Downloads\jnbTJXy3OH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0485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Мебель из спичечных коробков</a:t>
            </a:r>
            <a:endParaRPr lang="ru-RU" sz="3200" dirty="0"/>
          </a:p>
        </p:txBody>
      </p:sp>
      <p:pic>
        <p:nvPicPr>
          <p:cNvPr id="3074" name="Picture 2" descr="C:\Users\Марина\Downloads\timofeevna_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3"/>
            <a:ext cx="7632848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арина\Downloads\P4080079_1207668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</Words>
  <Application>Microsoft Office PowerPoint</Application>
  <PresentationFormat>Экран (4:3)</PresentationFormat>
  <Paragraphs>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Животные из спичечных коробков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Мебель из спичечных коробков</vt:lpstr>
      <vt:lpstr>Презентация PowerPoint</vt:lpstr>
      <vt:lpstr>Презентация PowerPoint</vt:lpstr>
      <vt:lpstr>Презентация PowerPoint</vt:lpstr>
      <vt:lpstr>Техника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Учебные пособия</vt:lpstr>
      <vt:lpstr>Презентация PowerPoint</vt:lpstr>
      <vt:lpstr>Презентация PowerPoint</vt:lpstr>
      <vt:lpstr>Книга-ширма</vt:lpstr>
      <vt:lpstr>Фоторамочка</vt:lpstr>
      <vt:lpstr>Пазл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из спичечных коробков</dc:title>
  <dc:creator>Марина</dc:creator>
  <cp:lastModifiedBy>кабинет 12</cp:lastModifiedBy>
  <cp:revision>8</cp:revision>
  <dcterms:created xsi:type="dcterms:W3CDTF">2017-02-21T19:46:23Z</dcterms:created>
  <dcterms:modified xsi:type="dcterms:W3CDTF">2022-11-16T21:41:22Z</dcterms:modified>
</cp:coreProperties>
</file>