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6"/>
  </p:notesMasterIdLst>
  <p:sldIdLst>
    <p:sldId id="256" r:id="rId2"/>
    <p:sldId id="263" r:id="rId3"/>
    <p:sldId id="264" r:id="rId4"/>
    <p:sldId id="265" r:id="rId5"/>
    <p:sldId id="266" r:id="rId6"/>
    <p:sldId id="267" r:id="rId7"/>
    <p:sldId id="268" r:id="rId8"/>
    <p:sldId id="269" r:id="rId9"/>
    <p:sldId id="278" r:id="rId10"/>
    <p:sldId id="279" r:id="rId11"/>
    <p:sldId id="280" r:id="rId12"/>
    <p:sldId id="260" r:id="rId13"/>
    <p:sldId id="272" r:id="rId14"/>
    <p:sldId id="273" r:id="rId15"/>
    <p:sldId id="274" r:id="rId16"/>
    <p:sldId id="275" r:id="rId17"/>
    <p:sldId id="276" r:id="rId18"/>
    <p:sldId id="277" r:id="rId19"/>
    <p:sldId id="292" r:id="rId20"/>
    <p:sldId id="293" r:id="rId21"/>
    <p:sldId id="294" r:id="rId22"/>
    <p:sldId id="298" r:id="rId23"/>
    <p:sldId id="299" r:id="rId24"/>
    <p:sldId id="300" r:id="rId25"/>
    <p:sldId id="301" r:id="rId26"/>
    <p:sldId id="302" r:id="rId27"/>
    <p:sldId id="303" r:id="rId28"/>
    <p:sldId id="304" r:id="rId29"/>
    <p:sldId id="305" r:id="rId30"/>
    <p:sldId id="306" r:id="rId31"/>
    <p:sldId id="307" r:id="rId32"/>
    <p:sldId id="308" r:id="rId33"/>
    <p:sldId id="309" r:id="rId34"/>
    <p:sldId id="310" r:id="rId35"/>
    <p:sldId id="311" r:id="rId36"/>
    <p:sldId id="312" r:id="rId37"/>
    <p:sldId id="313" r:id="rId38"/>
    <p:sldId id="314" r:id="rId39"/>
    <p:sldId id="315" r:id="rId40"/>
    <p:sldId id="316" r:id="rId41"/>
    <p:sldId id="317" r:id="rId42"/>
    <p:sldId id="319" r:id="rId43"/>
    <p:sldId id="261" r:id="rId44"/>
    <p:sldId id="318" r:id="rId45"/>
    <p:sldId id="320" r:id="rId46"/>
    <p:sldId id="321" r:id="rId47"/>
    <p:sldId id="262" r:id="rId48"/>
    <p:sldId id="270" r:id="rId49"/>
    <p:sldId id="271" r:id="rId50"/>
    <p:sldId id="281" r:id="rId51"/>
    <p:sldId id="282" r:id="rId52"/>
    <p:sldId id="283" r:id="rId53"/>
    <p:sldId id="284" r:id="rId54"/>
    <p:sldId id="285" r:id="rId55"/>
    <p:sldId id="286" r:id="rId56"/>
    <p:sldId id="287" r:id="rId57"/>
    <p:sldId id="288" r:id="rId58"/>
    <p:sldId id="289" r:id="rId59"/>
    <p:sldId id="290" r:id="rId60"/>
    <p:sldId id="291" r:id="rId61"/>
    <p:sldId id="295" r:id="rId62"/>
    <p:sldId id="296" r:id="rId63"/>
    <p:sldId id="297" r:id="rId64"/>
    <p:sldId id="323" r:id="rId6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3870" autoAdjust="0"/>
    <p:restoredTop sz="87455" autoAdjust="0"/>
  </p:normalViewPr>
  <p:slideViewPr>
    <p:cSldViewPr>
      <p:cViewPr>
        <p:scale>
          <a:sx n="69" d="100"/>
          <a:sy n="69" d="100"/>
        </p:scale>
        <p:origin x="-72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828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6184AE-CAC9-4EE7-80E4-082F5FFEE1B9}" type="datetimeFigureOut">
              <a:rPr lang="ru-RU" smtClean="0"/>
              <a:pPr/>
              <a:t>23.05.2020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6BFF76-9787-478A-8E6D-89ECB6B863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042327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6BFF76-9787-478A-8E6D-89ECB6B863CB}" type="slidenum">
              <a:rPr lang="ru-RU" smtClean="0"/>
              <a:pPr/>
              <a:t>46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23.05.2020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23.05.2020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7" Type="http://schemas.openxmlformats.org/officeDocument/2006/relationships/image" Target="../media/image3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image" Target="../media/image36.jpeg"/><Relationship Id="rId7" Type="http://schemas.openxmlformats.org/officeDocument/2006/relationships/image" Target="../media/image40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jpeg"/><Relationship Id="rId5" Type="http://schemas.openxmlformats.org/officeDocument/2006/relationships/image" Target="../media/image64.jpeg"/><Relationship Id="rId4" Type="http://schemas.openxmlformats.org/officeDocument/2006/relationships/image" Target="../media/image6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8.jpeg"/><Relationship Id="rId4" Type="http://schemas.openxmlformats.org/officeDocument/2006/relationships/image" Target="../media/image67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2.jpeg"/><Relationship Id="rId5" Type="http://schemas.openxmlformats.org/officeDocument/2006/relationships/image" Target="../media/image71.jpeg"/><Relationship Id="rId4" Type="http://schemas.openxmlformats.org/officeDocument/2006/relationships/image" Target="../media/image70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4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7.jpeg"/><Relationship Id="rId4" Type="http://schemas.openxmlformats.org/officeDocument/2006/relationships/image" Target="../media/image76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0.jpeg"/><Relationship Id="rId4" Type="http://schemas.openxmlformats.org/officeDocument/2006/relationships/image" Target="../media/image7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3.jpeg"/><Relationship Id="rId4" Type="http://schemas.openxmlformats.org/officeDocument/2006/relationships/image" Target="../media/image82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5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8.jpeg"/><Relationship Id="rId4" Type="http://schemas.openxmlformats.org/officeDocument/2006/relationships/image" Target="../media/image87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1.jpeg"/><Relationship Id="rId4" Type="http://schemas.openxmlformats.org/officeDocument/2006/relationships/image" Target="../media/image90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5.jpeg"/><Relationship Id="rId5" Type="http://schemas.openxmlformats.org/officeDocument/2006/relationships/image" Target="../media/image94.jpeg"/><Relationship Id="rId4" Type="http://schemas.openxmlformats.org/officeDocument/2006/relationships/image" Target="../media/image93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7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9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2.jpeg"/><Relationship Id="rId4" Type="http://schemas.openxmlformats.org/officeDocument/2006/relationships/image" Target="../media/image101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5.jpeg"/><Relationship Id="rId4" Type="http://schemas.openxmlformats.org/officeDocument/2006/relationships/image" Target="../media/image104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8.jpeg"/><Relationship Id="rId4" Type="http://schemas.openxmlformats.org/officeDocument/2006/relationships/image" Target="../media/image10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1.jpeg"/><Relationship Id="rId4" Type="http://schemas.openxmlformats.org/officeDocument/2006/relationships/image" Target="../media/image110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4.jpeg"/><Relationship Id="rId4" Type="http://schemas.openxmlformats.org/officeDocument/2006/relationships/image" Target="../media/image113.jpe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jpeg"/><Relationship Id="rId2" Type="http://schemas.openxmlformats.org/officeDocument/2006/relationships/image" Target="../media/image1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8.jpeg"/><Relationship Id="rId4" Type="http://schemas.openxmlformats.org/officeDocument/2006/relationships/image" Target="../media/image117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jpeg"/><Relationship Id="rId2" Type="http://schemas.openxmlformats.org/officeDocument/2006/relationships/image" Target="../media/image1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1.jpeg"/><Relationship Id="rId4" Type="http://schemas.openxmlformats.org/officeDocument/2006/relationships/image" Target="../media/image120.jpe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4.jpeg"/><Relationship Id="rId5" Type="http://schemas.openxmlformats.org/officeDocument/2006/relationships/image" Target="../media/image123.jpeg"/><Relationship Id="rId4" Type="http://schemas.openxmlformats.org/officeDocument/2006/relationships/image" Target="../media/image122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jpeg"/><Relationship Id="rId2" Type="http://schemas.openxmlformats.org/officeDocument/2006/relationships/image" Target="../media/image1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7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jpeg"/><Relationship Id="rId2" Type="http://schemas.openxmlformats.org/officeDocument/2006/relationships/image" Target="../media/image1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9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jpeg"/><Relationship Id="rId2" Type="http://schemas.openxmlformats.org/officeDocument/2006/relationships/image" Target="../media/image1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jpeg"/><Relationship Id="rId2" Type="http://schemas.openxmlformats.org/officeDocument/2006/relationships/image" Target="../media/image12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4.jpeg"/><Relationship Id="rId4" Type="http://schemas.openxmlformats.org/officeDocument/2006/relationships/image" Target="../media/image133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jpeg"/><Relationship Id="rId2" Type="http://schemas.openxmlformats.org/officeDocument/2006/relationships/image" Target="../media/image12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7.jpeg"/><Relationship Id="rId4" Type="http://schemas.openxmlformats.org/officeDocument/2006/relationships/image" Target="../media/image136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jpeg"/><Relationship Id="rId2" Type="http://schemas.openxmlformats.org/officeDocument/2006/relationships/image" Target="../media/image125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jpeg"/><Relationship Id="rId2" Type="http://schemas.openxmlformats.org/officeDocument/2006/relationships/image" Target="../media/image1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2.jpeg"/><Relationship Id="rId5" Type="http://schemas.openxmlformats.org/officeDocument/2006/relationships/image" Target="../media/image141.jpeg"/><Relationship Id="rId4" Type="http://schemas.openxmlformats.org/officeDocument/2006/relationships/image" Target="../media/image140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jpeg"/><Relationship Id="rId2" Type="http://schemas.openxmlformats.org/officeDocument/2006/relationships/image" Target="../media/image1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6.jpeg"/><Relationship Id="rId5" Type="http://schemas.openxmlformats.org/officeDocument/2006/relationships/image" Target="../media/image145.jpeg"/><Relationship Id="rId4" Type="http://schemas.openxmlformats.org/officeDocument/2006/relationships/image" Target="../media/image144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7.jpeg"/><Relationship Id="rId2" Type="http://schemas.openxmlformats.org/officeDocument/2006/relationships/image" Target="../media/image1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0.jpeg"/><Relationship Id="rId5" Type="http://schemas.openxmlformats.org/officeDocument/2006/relationships/image" Target="../media/image149.jpeg"/><Relationship Id="rId4" Type="http://schemas.openxmlformats.org/officeDocument/2006/relationships/image" Target="../media/image148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1.jpeg"/><Relationship Id="rId2" Type="http://schemas.openxmlformats.org/officeDocument/2006/relationships/image" Target="../media/image1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2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3.jpeg"/><Relationship Id="rId2" Type="http://schemas.openxmlformats.org/officeDocument/2006/relationships/image" Target="../media/image125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4.jpeg"/><Relationship Id="rId2" Type="http://schemas.openxmlformats.org/officeDocument/2006/relationships/image" Target="../media/image12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6.jpeg"/><Relationship Id="rId4" Type="http://schemas.openxmlformats.org/officeDocument/2006/relationships/image" Target="../media/image155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7.jpeg"/><Relationship Id="rId2" Type="http://schemas.openxmlformats.org/officeDocument/2006/relationships/image" Target="../media/image12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9.jpeg"/><Relationship Id="rId4" Type="http://schemas.openxmlformats.org/officeDocument/2006/relationships/image" Target="../media/image15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0.jpeg"/><Relationship Id="rId2" Type="http://schemas.openxmlformats.org/officeDocument/2006/relationships/image" Target="../media/image12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2.jpeg"/><Relationship Id="rId4" Type="http://schemas.openxmlformats.org/officeDocument/2006/relationships/image" Target="../media/image161.jpe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3.jpeg"/><Relationship Id="rId2" Type="http://schemas.openxmlformats.org/officeDocument/2006/relationships/image" Target="../media/image1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4.jpe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5.jpeg"/><Relationship Id="rId2" Type="http://schemas.openxmlformats.org/officeDocument/2006/relationships/image" Target="../media/image1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8.jpeg"/><Relationship Id="rId5" Type="http://schemas.openxmlformats.org/officeDocument/2006/relationships/image" Target="../media/image167.jpeg"/><Relationship Id="rId4" Type="http://schemas.openxmlformats.org/officeDocument/2006/relationships/image" Target="../media/image166.jpe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9.jpeg"/><Relationship Id="rId2" Type="http://schemas.openxmlformats.org/officeDocument/2006/relationships/image" Target="../media/image125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0.jpeg"/><Relationship Id="rId2" Type="http://schemas.openxmlformats.org/officeDocument/2006/relationships/image" Target="../media/image1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Rainbow Wallpaper Of Nature Wallpaper Desktop"/>
          <p:cNvPicPr>
            <a:picLocks noChangeAspect="1" noChangeArrowheads="1"/>
          </p:cNvPicPr>
          <p:nvPr/>
        </p:nvPicPr>
        <p:blipFill>
          <a:blip r:embed="rId2" cstate="print"/>
          <a:srcRect t="2544" r="103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Заголовок 1"/>
          <p:cNvSpPr>
            <a:spLocks noGrp="1"/>
          </p:cNvSpPr>
          <p:nvPr>
            <p:ph type="ctrTitle"/>
          </p:nvPr>
        </p:nvSpPr>
        <p:spPr>
          <a:xfrm>
            <a:off x="539552" y="2276872"/>
            <a:ext cx="7772400" cy="1470025"/>
          </a:xfrm>
        </p:spPr>
        <p:txBody>
          <a:bodyPr>
            <a:noAutofit/>
          </a:bodyPr>
          <a:lstStyle/>
          <a:p>
            <a:r>
              <a:rPr lang="ru-RU" sz="9600" i="1" dirty="0" smtClean="0">
                <a:solidFill>
                  <a:schemeClr val="tx2"/>
                </a:solidFill>
                <a:latin typeface="Century" pitchFamily="18" charset="0"/>
              </a:rPr>
              <a:t>Прощай, детский сад.</a:t>
            </a:r>
            <a:endParaRPr lang="ru-RU" sz="9600" i="1" dirty="0">
              <a:solidFill>
                <a:schemeClr val="tx2"/>
              </a:solidFill>
              <a:latin typeface="Century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обои зима &quot; У Светланки"/>
          <p:cNvPicPr>
            <a:picLocks noChangeAspect="1" noChangeArrowheads="1"/>
          </p:cNvPicPr>
          <p:nvPr/>
        </p:nvPicPr>
        <p:blipFill>
          <a:blip r:embed="rId2" cstate="print"/>
          <a:srcRect b="3664"/>
          <a:stretch>
            <a:fillRect/>
          </a:stretch>
        </p:blipFill>
        <p:spPr bwMode="auto">
          <a:xfrm>
            <a:off x="-1" y="0"/>
            <a:ext cx="9144001" cy="7113985"/>
          </a:xfrm>
          <a:prstGeom prst="rect">
            <a:avLst/>
          </a:prstGeom>
          <a:noFill/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8229600" cy="1143000"/>
          </a:xfrm>
        </p:spPr>
        <p:txBody>
          <a:bodyPr>
            <a:noAutofit/>
          </a:bodyPr>
          <a:lstStyle/>
          <a:p>
            <a:r>
              <a:rPr lang="ru-RU" sz="5400" dirty="0" smtClean="0">
                <a:solidFill>
                  <a:srgbClr val="002060"/>
                </a:solidFill>
                <a:latin typeface="Century" pitchFamily="18" charset="0"/>
              </a:rPr>
              <a:t>2019 год</a:t>
            </a:r>
            <a:br>
              <a:rPr lang="ru-RU" sz="5400" dirty="0" smtClean="0">
                <a:solidFill>
                  <a:srgbClr val="002060"/>
                </a:solidFill>
                <a:latin typeface="Century" pitchFamily="18" charset="0"/>
              </a:rPr>
            </a:br>
            <a:r>
              <a:rPr lang="ru-RU" sz="5400" dirty="0" smtClean="0">
                <a:solidFill>
                  <a:srgbClr val="002060"/>
                </a:solidFill>
                <a:latin typeface="Century" pitchFamily="18" charset="0"/>
              </a:rPr>
              <a:t>Физкультура</a:t>
            </a:r>
            <a:endParaRPr lang="ru-RU" sz="5400" dirty="0">
              <a:solidFill>
                <a:srgbClr val="002060"/>
              </a:solidFill>
              <a:latin typeface="Century" pitchFamily="18" charset="0"/>
            </a:endParaRPr>
          </a:p>
        </p:txBody>
      </p:sp>
      <p:pic>
        <p:nvPicPr>
          <p:cNvPr id="18434" name="Picture 2" descr="D:\до свидания, детский сад\IMG_4395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2714620"/>
            <a:ext cx="2822968" cy="3763958"/>
          </a:xfrm>
          <a:prstGeom prst="rect">
            <a:avLst/>
          </a:prstGeom>
          <a:noFill/>
        </p:spPr>
      </p:pic>
      <p:pic>
        <p:nvPicPr>
          <p:cNvPr id="18435" name="Picture 3" descr="D:\до свидания, детский сад\IMG_439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57554" y="1928802"/>
            <a:ext cx="3238491" cy="2428868"/>
          </a:xfrm>
          <a:prstGeom prst="rect">
            <a:avLst/>
          </a:prstGeom>
          <a:noFill/>
        </p:spPr>
      </p:pic>
      <p:pic>
        <p:nvPicPr>
          <p:cNvPr id="18436" name="Picture 4" descr="D:\до свидания, детский сад\IMG_439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29256" y="4393413"/>
            <a:ext cx="3286116" cy="24645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обои зима &quot; У Светланки"/>
          <p:cNvPicPr>
            <a:picLocks noChangeAspect="1" noChangeArrowheads="1"/>
          </p:cNvPicPr>
          <p:nvPr/>
        </p:nvPicPr>
        <p:blipFill>
          <a:blip r:embed="rId2" cstate="print"/>
          <a:srcRect b="3664"/>
          <a:stretch>
            <a:fillRect/>
          </a:stretch>
        </p:blipFill>
        <p:spPr bwMode="auto">
          <a:xfrm>
            <a:off x="-1" y="0"/>
            <a:ext cx="9144001" cy="7113985"/>
          </a:xfrm>
          <a:prstGeom prst="rect">
            <a:avLst/>
          </a:prstGeom>
          <a:noFill/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8229600" cy="1143000"/>
          </a:xfrm>
        </p:spPr>
        <p:txBody>
          <a:bodyPr>
            <a:noAutofit/>
          </a:bodyPr>
          <a:lstStyle/>
          <a:p>
            <a:r>
              <a:rPr lang="ru-RU" sz="5400" dirty="0" smtClean="0">
                <a:solidFill>
                  <a:srgbClr val="002060"/>
                </a:solidFill>
                <a:latin typeface="Century" pitchFamily="18" charset="0"/>
              </a:rPr>
              <a:t>2019 год</a:t>
            </a:r>
            <a:br>
              <a:rPr lang="ru-RU" sz="5400" dirty="0" smtClean="0">
                <a:solidFill>
                  <a:srgbClr val="002060"/>
                </a:solidFill>
                <a:latin typeface="Century" pitchFamily="18" charset="0"/>
              </a:rPr>
            </a:br>
            <a:r>
              <a:rPr lang="ru-RU" sz="5400" dirty="0" smtClean="0">
                <a:solidFill>
                  <a:srgbClr val="002060"/>
                </a:solidFill>
                <a:latin typeface="Century" pitchFamily="18" charset="0"/>
              </a:rPr>
              <a:t>Физкультура</a:t>
            </a:r>
            <a:endParaRPr lang="ru-RU" sz="5400" dirty="0">
              <a:solidFill>
                <a:srgbClr val="002060"/>
              </a:solidFill>
              <a:latin typeface="Century" pitchFamily="18" charset="0"/>
            </a:endParaRPr>
          </a:p>
        </p:txBody>
      </p:sp>
      <p:pic>
        <p:nvPicPr>
          <p:cNvPr id="1026" name="Picture 2" descr="D:\до свидания, детский сад\IMG_4398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2000240"/>
            <a:ext cx="3429024" cy="4572032"/>
          </a:xfrm>
          <a:prstGeom prst="rect">
            <a:avLst/>
          </a:prstGeom>
          <a:noFill/>
        </p:spPr>
      </p:pic>
      <p:pic>
        <p:nvPicPr>
          <p:cNvPr id="1027" name="Picture 3" descr="D:\до свидания, детский сад\IMG_439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7752" y="2047841"/>
            <a:ext cx="3429024" cy="45720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Яблоня, цветение, цветы, бутоны, лепестки, белые, ветка, весна, природа, макро обои, фото, картин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8229600" cy="1143000"/>
          </a:xfrm>
        </p:spPr>
        <p:txBody>
          <a:bodyPr>
            <a:noAutofit/>
          </a:bodyPr>
          <a:lstStyle/>
          <a:p>
            <a:r>
              <a:rPr lang="ru-RU" i="1" dirty="0" smtClean="0">
                <a:solidFill>
                  <a:schemeClr val="tx2"/>
                </a:solidFill>
                <a:latin typeface="Century" pitchFamily="18" charset="0"/>
              </a:rPr>
              <a:t/>
            </a:r>
            <a:br>
              <a:rPr lang="ru-RU" i="1" dirty="0" smtClean="0">
                <a:solidFill>
                  <a:schemeClr val="tx2"/>
                </a:solidFill>
                <a:latin typeface="Century" pitchFamily="18" charset="0"/>
              </a:rPr>
            </a:br>
            <a:r>
              <a:rPr lang="ru-RU" dirty="0" smtClean="0">
                <a:solidFill>
                  <a:schemeClr val="tx2"/>
                </a:solidFill>
                <a:latin typeface="Century" pitchFamily="18" charset="0"/>
              </a:rPr>
              <a:t>2018 год</a:t>
            </a:r>
            <a:br>
              <a:rPr lang="ru-RU" dirty="0" smtClean="0">
                <a:solidFill>
                  <a:schemeClr val="tx2"/>
                </a:solidFill>
                <a:latin typeface="Century" pitchFamily="18" charset="0"/>
              </a:rPr>
            </a:br>
            <a:r>
              <a:rPr lang="ru-RU" dirty="0" smtClean="0">
                <a:solidFill>
                  <a:srgbClr val="C00000"/>
                </a:solidFill>
                <a:latin typeface="Century" pitchFamily="18" charset="0"/>
              </a:rPr>
              <a:t>Репетиция к празднику </a:t>
            </a:r>
            <a:br>
              <a:rPr lang="ru-RU" dirty="0" smtClean="0">
                <a:solidFill>
                  <a:srgbClr val="C00000"/>
                </a:solidFill>
                <a:latin typeface="Century" pitchFamily="18" charset="0"/>
              </a:rPr>
            </a:br>
            <a:r>
              <a:rPr lang="ru-RU" dirty="0" smtClean="0">
                <a:solidFill>
                  <a:srgbClr val="C00000"/>
                </a:solidFill>
                <a:latin typeface="Century" pitchFamily="18" charset="0"/>
              </a:rPr>
              <a:t>8 марта</a:t>
            </a:r>
            <a:endParaRPr lang="ru-RU" dirty="0">
              <a:solidFill>
                <a:srgbClr val="C00000"/>
              </a:solidFill>
              <a:latin typeface="Century" pitchFamily="18" charset="0"/>
            </a:endParaRPr>
          </a:p>
        </p:txBody>
      </p:sp>
      <p:pic>
        <p:nvPicPr>
          <p:cNvPr id="5" name="Picture 2" descr="D:\до свидания, детский сад\IMG_4342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3357562"/>
            <a:ext cx="4053950" cy="3040463"/>
          </a:xfrm>
          <a:prstGeom prst="rect">
            <a:avLst/>
          </a:prstGeom>
          <a:noFill/>
        </p:spPr>
      </p:pic>
      <p:pic>
        <p:nvPicPr>
          <p:cNvPr id="11266" name="Picture 2" descr="D:\до свидания, детский сад\IMG_434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6314" y="2571744"/>
            <a:ext cx="4000496" cy="30003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Яблоня, цветение, цветы, бутоны, лепестки, белые, ветка, весна, природа, макро обои, фото, картин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8229600" cy="1143000"/>
          </a:xfrm>
        </p:spPr>
        <p:txBody>
          <a:bodyPr>
            <a:noAutofit/>
          </a:bodyPr>
          <a:lstStyle/>
          <a:p>
            <a:r>
              <a:rPr lang="ru-RU" i="1" dirty="0" smtClean="0">
                <a:solidFill>
                  <a:schemeClr val="tx2"/>
                </a:solidFill>
                <a:latin typeface="Century" pitchFamily="18" charset="0"/>
              </a:rPr>
              <a:t/>
            </a:r>
            <a:br>
              <a:rPr lang="ru-RU" i="1" dirty="0" smtClean="0">
                <a:solidFill>
                  <a:schemeClr val="tx2"/>
                </a:solidFill>
                <a:latin typeface="Century" pitchFamily="18" charset="0"/>
              </a:rPr>
            </a:br>
            <a:r>
              <a:rPr lang="ru-RU" dirty="0" smtClean="0">
                <a:solidFill>
                  <a:schemeClr val="tx2"/>
                </a:solidFill>
                <a:latin typeface="Century" pitchFamily="18" charset="0"/>
              </a:rPr>
              <a:t>2019 год</a:t>
            </a:r>
            <a:br>
              <a:rPr lang="ru-RU" dirty="0" smtClean="0">
                <a:solidFill>
                  <a:schemeClr val="tx2"/>
                </a:solidFill>
                <a:latin typeface="Century" pitchFamily="18" charset="0"/>
              </a:rPr>
            </a:br>
            <a:r>
              <a:rPr lang="ru-RU" dirty="0" smtClean="0">
                <a:solidFill>
                  <a:srgbClr val="C00000"/>
                </a:solidFill>
                <a:latin typeface="Century" pitchFamily="18" charset="0"/>
              </a:rPr>
              <a:t>Развлечение по правилам дорожного движения</a:t>
            </a:r>
            <a:endParaRPr lang="ru-RU" dirty="0">
              <a:solidFill>
                <a:srgbClr val="C00000"/>
              </a:solidFill>
              <a:latin typeface="Century" pitchFamily="18" charset="0"/>
            </a:endParaRPr>
          </a:p>
        </p:txBody>
      </p:sp>
      <p:pic>
        <p:nvPicPr>
          <p:cNvPr id="12290" name="Picture 2" descr="D:\до свидания, детский сад\IMG_4344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3286124"/>
            <a:ext cx="4088878" cy="3066659"/>
          </a:xfrm>
          <a:prstGeom prst="rect">
            <a:avLst/>
          </a:prstGeom>
          <a:noFill/>
        </p:spPr>
      </p:pic>
      <p:pic>
        <p:nvPicPr>
          <p:cNvPr id="12291" name="Picture 3" descr="D:\до свидания, детский сад\IMG_434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29190" y="2500306"/>
            <a:ext cx="4000496" cy="30003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Яблоня, цветение, цветы, бутоны, лепестки, белые, ветка, весна, природа, макро обои, фото, картин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8229600" cy="1143000"/>
          </a:xfrm>
        </p:spPr>
        <p:txBody>
          <a:bodyPr>
            <a:noAutofit/>
          </a:bodyPr>
          <a:lstStyle/>
          <a:p>
            <a:r>
              <a:rPr lang="ru-RU" i="1" dirty="0" smtClean="0">
                <a:solidFill>
                  <a:schemeClr val="tx2"/>
                </a:solidFill>
                <a:latin typeface="Century" pitchFamily="18" charset="0"/>
              </a:rPr>
              <a:t/>
            </a:r>
            <a:br>
              <a:rPr lang="ru-RU" i="1" dirty="0" smtClean="0">
                <a:solidFill>
                  <a:schemeClr val="tx2"/>
                </a:solidFill>
                <a:latin typeface="Century" pitchFamily="18" charset="0"/>
              </a:rPr>
            </a:br>
            <a:r>
              <a:rPr lang="ru-RU" dirty="0" smtClean="0">
                <a:solidFill>
                  <a:schemeClr val="tx2"/>
                </a:solidFill>
                <a:latin typeface="Century" pitchFamily="18" charset="0"/>
              </a:rPr>
              <a:t>2019 год</a:t>
            </a:r>
            <a:br>
              <a:rPr lang="ru-RU" dirty="0" smtClean="0">
                <a:solidFill>
                  <a:schemeClr val="tx2"/>
                </a:solidFill>
                <a:latin typeface="Century" pitchFamily="18" charset="0"/>
              </a:rPr>
            </a:br>
            <a:r>
              <a:rPr lang="ru-RU" dirty="0" smtClean="0">
                <a:solidFill>
                  <a:srgbClr val="C00000"/>
                </a:solidFill>
                <a:latin typeface="Century" pitchFamily="18" charset="0"/>
              </a:rPr>
              <a:t>Развлечение по правилам дорожного движения</a:t>
            </a:r>
            <a:endParaRPr lang="ru-RU" dirty="0">
              <a:solidFill>
                <a:srgbClr val="C00000"/>
              </a:solidFill>
              <a:latin typeface="Century" pitchFamily="18" charset="0"/>
            </a:endParaRPr>
          </a:p>
        </p:txBody>
      </p:sp>
      <p:pic>
        <p:nvPicPr>
          <p:cNvPr id="13314" name="Picture 2" descr="D:\до свидания, детский сад\IMG_4346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3571876"/>
            <a:ext cx="3677163" cy="2757872"/>
          </a:xfrm>
          <a:prstGeom prst="rect">
            <a:avLst/>
          </a:prstGeom>
          <a:noFill/>
        </p:spPr>
      </p:pic>
      <p:pic>
        <p:nvPicPr>
          <p:cNvPr id="13315" name="Picture 3" descr="D:\до свидания, детский сад\IMG_434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6314" y="2643182"/>
            <a:ext cx="3810027" cy="28575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Яблоня, цветение, цветы, бутоны, лепестки, белые, ветка, весна, природа, макро обои, фото, картин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8229600" cy="1143000"/>
          </a:xfrm>
        </p:spPr>
        <p:txBody>
          <a:bodyPr>
            <a:noAutofit/>
          </a:bodyPr>
          <a:lstStyle/>
          <a:p>
            <a:r>
              <a:rPr lang="ru-RU" i="1" dirty="0" smtClean="0">
                <a:solidFill>
                  <a:schemeClr val="tx2"/>
                </a:solidFill>
                <a:latin typeface="Century" pitchFamily="18" charset="0"/>
              </a:rPr>
              <a:t/>
            </a:r>
            <a:br>
              <a:rPr lang="ru-RU" i="1" dirty="0" smtClean="0">
                <a:solidFill>
                  <a:schemeClr val="tx2"/>
                </a:solidFill>
                <a:latin typeface="Century" pitchFamily="18" charset="0"/>
              </a:rPr>
            </a:br>
            <a:r>
              <a:rPr lang="ru-RU" dirty="0" smtClean="0">
                <a:solidFill>
                  <a:schemeClr val="tx2"/>
                </a:solidFill>
                <a:latin typeface="Century" pitchFamily="18" charset="0"/>
              </a:rPr>
              <a:t>2019 год</a:t>
            </a:r>
            <a:br>
              <a:rPr lang="ru-RU" dirty="0" smtClean="0">
                <a:solidFill>
                  <a:schemeClr val="tx2"/>
                </a:solidFill>
                <a:latin typeface="Century" pitchFamily="18" charset="0"/>
              </a:rPr>
            </a:br>
            <a:r>
              <a:rPr lang="ru-RU" dirty="0" smtClean="0">
                <a:solidFill>
                  <a:srgbClr val="C00000"/>
                </a:solidFill>
                <a:latin typeface="Century" pitchFamily="18" charset="0"/>
              </a:rPr>
              <a:t>Игра «Собери светофор»</a:t>
            </a:r>
            <a:endParaRPr lang="ru-RU" dirty="0">
              <a:solidFill>
                <a:srgbClr val="C00000"/>
              </a:solidFill>
              <a:latin typeface="Century" pitchFamily="18" charset="0"/>
            </a:endParaRPr>
          </a:p>
        </p:txBody>
      </p:sp>
      <p:pic>
        <p:nvPicPr>
          <p:cNvPr id="14338" name="Picture 2" descr="D:\до свидания, детский сад\IMG_4370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4286256"/>
            <a:ext cx="3000889" cy="2250667"/>
          </a:xfrm>
          <a:prstGeom prst="rect">
            <a:avLst/>
          </a:prstGeom>
          <a:noFill/>
        </p:spPr>
      </p:pic>
      <p:pic>
        <p:nvPicPr>
          <p:cNvPr id="14339" name="Picture 3" descr="D:\до свидания, детский сад\IMG_437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57884" y="1928802"/>
            <a:ext cx="2905113" cy="2178835"/>
          </a:xfrm>
          <a:prstGeom prst="rect">
            <a:avLst/>
          </a:prstGeom>
          <a:noFill/>
        </p:spPr>
      </p:pic>
      <p:pic>
        <p:nvPicPr>
          <p:cNvPr id="9" name="Picture 3" descr="D:\до свидания, детский сад\IMG_437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1928802"/>
            <a:ext cx="2786050" cy="2089538"/>
          </a:xfrm>
          <a:prstGeom prst="rect">
            <a:avLst/>
          </a:prstGeom>
          <a:noFill/>
        </p:spPr>
      </p:pic>
      <p:pic>
        <p:nvPicPr>
          <p:cNvPr id="14340" name="Picture 4" descr="D:\до свидания, детский сад\IMG_437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86446" y="4286256"/>
            <a:ext cx="2952737" cy="2214553"/>
          </a:xfrm>
          <a:prstGeom prst="rect">
            <a:avLst/>
          </a:prstGeom>
          <a:noFill/>
        </p:spPr>
      </p:pic>
      <p:pic>
        <p:nvPicPr>
          <p:cNvPr id="11" name="Picture 2" descr="D:\до свидания, детский сад\IMG_437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71802" y="3143248"/>
            <a:ext cx="2786082" cy="208956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Яблоня, цветение, цветы, бутоны, лепестки, белые, ветка, весна, природа, макро обои, фото, картин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8229600" cy="1143000"/>
          </a:xfrm>
        </p:spPr>
        <p:txBody>
          <a:bodyPr>
            <a:noAutofit/>
          </a:bodyPr>
          <a:lstStyle/>
          <a:p>
            <a:r>
              <a:rPr lang="ru-RU" i="1" dirty="0" smtClean="0">
                <a:solidFill>
                  <a:schemeClr val="tx2"/>
                </a:solidFill>
                <a:latin typeface="Century" pitchFamily="18" charset="0"/>
              </a:rPr>
              <a:t/>
            </a:r>
            <a:br>
              <a:rPr lang="ru-RU" i="1" dirty="0" smtClean="0">
                <a:solidFill>
                  <a:schemeClr val="tx2"/>
                </a:solidFill>
                <a:latin typeface="Century" pitchFamily="18" charset="0"/>
              </a:rPr>
            </a:br>
            <a:r>
              <a:rPr lang="ru-RU" dirty="0" smtClean="0">
                <a:solidFill>
                  <a:schemeClr val="tx2"/>
                </a:solidFill>
                <a:latin typeface="Century" pitchFamily="18" charset="0"/>
              </a:rPr>
              <a:t>2019 год</a:t>
            </a:r>
            <a:br>
              <a:rPr lang="ru-RU" dirty="0" smtClean="0">
                <a:solidFill>
                  <a:schemeClr val="tx2"/>
                </a:solidFill>
                <a:latin typeface="Century" pitchFamily="18" charset="0"/>
              </a:rPr>
            </a:br>
            <a:r>
              <a:rPr lang="ru-RU" dirty="0" smtClean="0">
                <a:solidFill>
                  <a:srgbClr val="C00000"/>
                </a:solidFill>
                <a:latin typeface="Century" pitchFamily="18" charset="0"/>
              </a:rPr>
              <a:t>ЗОЖ. </a:t>
            </a:r>
            <a:br>
              <a:rPr lang="ru-RU" dirty="0" smtClean="0">
                <a:solidFill>
                  <a:srgbClr val="C00000"/>
                </a:solidFill>
                <a:latin typeface="Century" pitchFamily="18" charset="0"/>
              </a:rPr>
            </a:br>
            <a:r>
              <a:rPr lang="ru-RU" dirty="0" smtClean="0">
                <a:solidFill>
                  <a:srgbClr val="C00000"/>
                </a:solidFill>
                <a:latin typeface="Century" pitchFamily="18" charset="0"/>
              </a:rPr>
              <a:t>Рассматривание картинок.</a:t>
            </a:r>
            <a:endParaRPr lang="ru-RU" dirty="0">
              <a:solidFill>
                <a:srgbClr val="C00000"/>
              </a:solidFill>
              <a:latin typeface="Century" pitchFamily="18" charset="0"/>
            </a:endParaRPr>
          </a:p>
        </p:txBody>
      </p:sp>
      <p:pic>
        <p:nvPicPr>
          <p:cNvPr id="15364" name="Picture 4" descr="D:\до свидания, детский сад\IMG_4380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285992"/>
            <a:ext cx="2738961" cy="2054221"/>
          </a:xfrm>
          <a:prstGeom prst="rect">
            <a:avLst/>
          </a:prstGeom>
          <a:noFill/>
        </p:spPr>
      </p:pic>
      <p:pic>
        <p:nvPicPr>
          <p:cNvPr id="15365" name="Picture 5" descr="D:\до свидания, детский сад\IMG_438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29322" y="2285992"/>
            <a:ext cx="2857488" cy="2143116"/>
          </a:xfrm>
          <a:prstGeom prst="rect">
            <a:avLst/>
          </a:prstGeom>
          <a:noFill/>
        </p:spPr>
      </p:pic>
      <p:pic>
        <p:nvPicPr>
          <p:cNvPr id="15366" name="Picture 6" descr="D:\до свидания, детский сад\IMG_438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00760" y="4357694"/>
            <a:ext cx="2905146" cy="2178859"/>
          </a:xfrm>
          <a:prstGeom prst="rect">
            <a:avLst/>
          </a:prstGeom>
          <a:noFill/>
        </p:spPr>
      </p:pic>
      <p:pic>
        <p:nvPicPr>
          <p:cNvPr id="15367" name="Picture 7" descr="D:\до свидания, детский сад\IMG_438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14678" y="4357694"/>
            <a:ext cx="2714644" cy="2035983"/>
          </a:xfrm>
          <a:prstGeom prst="rect">
            <a:avLst/>
          </a:prstGeom>
          <a:noFill/>
        </p:spPr>
      </p:pic>
      <p:pic>
        <p:nvPicPr>
          <p:cNvPr id="15368" name="Picture 8" descr="D:\до свидания, детский сад\IMG_4385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143240" y="2285992"/>
            <a:ext cx="2928926" cy="2196695"/>
          </a:xfrm>
          <a:prstGeom prst="rect">
            <a:avLst/>
          </a:prstGeom>
          <a:noFill/>
        </p:spPr>
      </p:pic>
      <p:pic>
        <p:nvPicPr>
          <p:cNvPr id="16" name="Picture 2" descr="D:\до свидания, детский сад\IMG_4386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28596" y="4429132"/>
            <a:ext cx="2571768" cy="19288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Яблоня, цветение, цветы, бутоны, лепестки, белые, ветка, весна, природа, макро обои, фото, картин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8229600" cy="1143000"/>
          </a:xfrm>
        </p:spPr>
        <p:txBody>
          <a:bodyPr>
            <a:noAutofit/>
          </a:bodyPr>
          <a:lstStyle/>
          <a:p>
            <a:r>
              <a:rPr lang="ru-RU" i="1" dirty="0" smtClean="0">
                <a:solidFill>
                  <a:schemeClr val="tx2"/>
                </a:solidFill>
                <a:latin typeface="Century" pitchFamily="18" charset="0"/>
              </a:rPr>
              <a:t/>
            </a:r>
            <a:br>
              <a:rPr lang="ru-RU" i="1" dirty="0" smtClean="0">
                <a:solidFill>
                  <a:schemeClr val="tx2"/>
                </a:solidFill>
                <a:latin typeface="Century" pitchFamily="18" charset="0"/>
              </a:rPr>
            </a:br>
            <a:r>
              <a:rPr lang="ru-RU" dirty="0" smtClean="0">
                <a:solidFill>
                  <a:schemeClr val="tx2"/>
                </a:solidFill>
                <a:latin typeface="Century" pitchFamily="18" charset="0"/>
              </a:rPr>
              <a:t>2019 год</a:t>
            </a:r>
            <a:br>
              <a:rPr lang="ru-RU" dirty="0" smtClean="0">
                <a:solidFill>
                  <a:schemeClr val="tx2"/>
                </a:solidFill>
                <a:latin typeface="Century" pitchFamily="18" charset="0"/>
              </a:rPr>
            </a:br>
            <a:r>
              <a:rPr lang="ru-RU" dirty="0" smtClean="0">
                <a:solidFill>
                  <a:srgbClr val="C00000"/>
                </a:solidFill>
                <a:latin typeface="Century" pitchFamily="18" charset="0"/>
              </a:rPr>
              <a:t>ЗОЖ. </a:t>
            </a:r>
            <a:br>
              <a:rPr lang="ru-RU" dirty="0" smtClean="0">
                <a:solidFill>
                  <a:srgbClr val="C00000"/>
                </a:solidFill>
                <a:latin typeface="Century" pitchFamily="18" charset="0"/>
              </a:rPr>
            </a:br>
            <a:r>
              <a:rPr lang="ru-RU" dirty="0" smtClean="0">
                <a:solidFill>
                  <a:srgbClr val="C00000"/>
                </a:solidFill>
                <a:latin typeface="Century" pitchFamily="18" charset="0"/>
              </a:rPr>
              <a:t>Игра «Больница»</a:t>
            </a:r>
            <a:endParaRPr lang="ru-RU" dirty="0">
              <a:solidFill>
                <a:srgbClr val="C00000"/>
              </a:solidFill>
              <a:latin typeface="Century" pitchFamily="18" charset="0"/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600201"/>
            <a:ext cx="4686304" cy="275749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6387" name="Picture 3" descr="D:\до свидания, детский сад\IMG_438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2786058"/>
            <a:ext cx="3714744" cy="2786058"/>
          </a:xfrm>
          <a:prstGeom prst="rect">
            <a:avLst/>
          </a:prstGeom>
          <a:noFill/>
        </p:spPr>
      </p:pic>
      <p:pic>
        <p:nvPicPr>
          <p:cNvPr id="16388" name="Picture 4" descr="D:\до свидания, детский сад\IMG_438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29256" y="2500306"/>
            <a:ext cx="3428992" cy="2571744"/>
          </a:xfrm>
          <a:prstGeom prst="rect">
            <a:avLst/>
          </a:prstGeom>
          <a:noFill/>
        </p:spPr>
      </p:pic>
      <p:pic>
        <p:nvPicPr>
          <p:cNvPr id="16389" name="Picture 5" descr="D:\до свидания, детский сад\IMG_439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868" y="4429132"/>
            <a:ext cx="2762236" cy="20716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Яблоня, цветение, цветы, бутоны, лепестки, белые, ветка, весна, природа, макро обои, фото, картин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8229600" cy="1143000"/>
          </a:xfrm>
        </p:spPr>
        <p:txBody>
          <a:bodyPr>
            <a:noAutofit/>
          </a:bodyPr>
          <a:lstStyle/>
          <a:p>
            <a:r>
              <a:rPr lang="ru-RU" i="1" dirty="0" smtClean="0">
                <a:solidFill>
                  <a:schemeClr val="tx2"/>
                </a:solidFill>
                <a:latin typeface="Century" pitchFamily="18" charset="0"/>
              </a:rPr>
              <a:t/>
            </a:r>
            <a:br>
              <a:rPr lang="ru-RU" i="1" dirty="0" smtClean="0">
                <a:solidFill>
                  <a:schemeClr val="tx2"/>
                </a:solidFill>
                <a:latin typeface="Century" pitchFamily="18" charset="0"/>
              </a:rPr>
            </a:br>
            <a:r>
              <a:rPr lang="ru-RU" dirty="0" smtClean="0">
                <a:solidFill>
                  <a:schemeClr val="tx2"/>
                </a:solidFill>
                <a:latin typeface="Century" pitchFamily="18" charset="0"/>
              </a:rPr>
              <a:t>2019 год</a:t>
            </a:r>
            <a:br>
              <a:rPr lang="ru-RU" dirty="0" smtClean="0">
                <a:solidFill>
                  <a:schemeClr val="tx2"/>
                </a:solidFill>
                <a:latin typeface="Century" pitchFamily="18" charset="0"/>
              </a:rPr>
            </a:br>
            <a:r>
              <a:rPr lang="ru-RU" sz="4000" dirty="0" smtClean="0">
                <a:solidFill>
                  <a:srgbClr val="C00000"/>
                </a:solidFill>
                <a:latin typeface="Century" pitchFamily="18" charset="0"/>
              </a:rPr>
              <a:t>Акция «Встречай весну – </a:t>
            </a:r>
            <a:br>
              <a:rPr lang="ru-RU" sz="4000" dirty="0" smtClean="0">
                <a:solidFill>
                  <a:srgbClr val="C00000"/>
                </a:solidFill>
                <a:latin typeface="Century" pitchFamily="18" charset="0"/>
              </a:rPr>
            </a:br>
            <a:r>
              <a:rPr lang="ru-RU" sz="4000" dirty="0" smtClean="0">
                <a:solidFill>
                  <a:srgbClr val="C00000"/>
                </a:solidFill>
                <a:latin typeface="Century" pitchFamily="18" charset="0"/>
              </a:rPr>
              <a:t>сделай скворечник»</a:t>
            </a:r>
            <a:endParaRPr lang="ru-RU" sz="4000" dirty="0">
              <a:solidFill>
                <a:srgbClr val="C00000"/>
              </a:solidFill>
              <a:latin typeface="Century" pitchFamily="18" charset="0"/>
            </a:endParaRPr>
          </a:p>
        </p:txBody>
      </p:sp>
      <p:pic>
        <p:nvPicPr>
          <p:cNvPr id="14338" name="Picture 2" descr="D:\до свидания, детский сад\IMG_4480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3929066"/>
            <a:ext cx="3676651" cy="2757488"/>
          </a:xfrm>
          <a:prstGeom prst="rect">
            <a:avLst/>
          </a:prstGeom>
          <a:noFill/>
        </p:spPr>
      </p:pic>
      <p:pic>
        <p:nvPicPr>
          <p:cNvPr id="14339" name="Picture 3" descr="D:\до свидания, детский сад\IMG_448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86380" y="4071942"/>
            <a:ext cx="3524243" cy="2643182"/>
          </a:xfrm>
          <a:prstGeom prst="rect">
            <a:avLst/>
          </a:prstGeom>
          <a:noFill/>
        </p:spPr>
      </p:pic>
      <p:pic>
        <p:nvPicPr>
          <p:cNvPr id="14340" name="Picture 4" descr="D:\до свидания, детский сад\IMG_448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43240" y="2143116"/>
            <a:ext cx="3428992" cy="25717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Яблоня, цветение, цветы, бутоны, лепестки, белые, ветка, весна, природа, макро обои, фото, картин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8229600" cy="1143000"/>
          </a:xfrm>
        </p:spPr>
        <p:txBody>
          <a:bodyPr>
            <a:noAutofit/>
          </a:bodyPr>
          <a:lstStyle/>
          <a:p>
            <a:r>
              <a:rPr lang="ru-RU" i="1" dirty="0" smtClean="0">
                <a:solidFill>
                  <a:schemeClr val="tx2"/>
                </a:solidFill>
                <a:latin typeface="Century" pitchFamily="18" charset="0"/>
              </a:rPr>
              <a:t/>
            </a:r>
            <a:br>
              <a:rPr lang="ru-RU" i="1" dirty="0" smtClean="0">
                <a:solidFill>
                  <a:schemeClr val="tx2"/>
                </a:solidFill>
                <a:latin typeface="Century" pitchFamily="18" charset="0"/>
              </a:rPr>
            </a:br>
            <a:r>
              <a:rPr lang="ru-RU" dirty="0" smtClean="0">
                <a:solidFill>
                  <a:schemeClr val="tx2"/>
                </a:solidFill>
                <a:latin typeface="Century" pitchFamily="18" charset="0"/>
              </a:rPr>
              <a:t>2019 год</a:t>
            </a:r>
            <a:br>
              <a:rPr lang="ru-RU" dirty="0" smtClean="0">
                <a:solidFill>
                  <a:schemeClr val="tx2"/>
                </a:solidFill>
                <a:latin typeface="Century" pitchFamily="18" charset="0"/>
              </a:rPr>
            </a:br>
            <a:r>
              <a:rPr lang="ru-RU" sz="4000" dirty="0" smtClean="0">
                <a:solidFill>
                  <a:srgbClr val="C00000"/>
                </a:solidFill>
                <a:latin typeface="Century" pitchFamily="18" charset="0"/>
              </a:rPr>
              <a:t>Акция «Встречай весну – </a:t>
            </a:r>
            <a:br>
              <a:rPr lang="ru-RU" sz="4000" dirty="0" smtClean="0">
                <a:solidFill>
                  <a:srgbClr val="C00000"/>
                </a:solidFill>
                <a:latin typeface="Century" pitchFamily="18" charset="0"/>
              </a:rPr>
            </a:br>
            <a:r>
              <a:rPr lang="ru-RU" sz="4000" dirty="0" smtClean="0">
                <a:solidFill>
                  <a:srgbClr val="C00000"/>
                </a:solidFill>
                <a:latin typeface="Century" pitchFamily="18" charset="0"/>
              </a:rPr>
              <a:t>сделай скворечник»</a:t>
            </a:r>
            <a:endParaRPr lang="ru-RU" sz="4000" dirty="0">
              <a:solidFill>
                <a:srgbClr val="C00000"/>
              </a:solidFill>
              <a:latin typeface="Century" pitchFamily="18" charset="0"/>
            </a:endParaRPr>
          </a:p>
        </p:txBody>
      </p:sp>
      <p:pic>
        <p:nvPicPr>
          <p:cNvPr id="15364" name="Picture 4" descr="D:\до свидания, детский сад\IMG_448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57390" y="3929066"/>
            <a:ext cx="3524276" cy="2643206"/>
          </a:xfrm>
          <a:prstGeom prst="rect">
            <a:avLst/>
          </a:prstGeom>
          <a:noFill/>
        </p:spPr>
      </p:pic>
      <p:pic>
        <p:nvPicPr>
          <p:cNvPr id="15363" name="Picture 3" descr="D:\до свидания, детский сад\IMG_4488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7752" y="2214554"/>
            <a:ext cx="3977217" cy="2982913"/>
          </a:xfrm>
          <a:prstGeom prst="rect">
            <a:avLst/>
          </a:prstGeom>
          <a:noFill/>
        </p:spPr>
      </p:pic>
      <p:pic>
        <p:nvPicPr>
          <p:cNvPr id="15362" name="Picture 2" descr="D:\до свидания, детский сад\IMG_448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58" y="2285992"/>
            <a:ext cx="3071802" cy="23038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обои зима &quot; У Светланки"/>
          <p:cNvPicPr>
            <a:picLocks noChangeAspect="1" noChangeArrowheads="1"/>
          </p:cNvPicPr>
          <p:nvPr/>
        </p:nvPicPr>
        <p:blipFill>
          <a:blip r:embed="rId2" cstate="print"/>
          <a:srcRect b="3664"/>
          <a:stretch>
            <a:fillRect/>
          </a:stretch>
        </p:blipFill>
        <p:spPr bwMode="auto">
          <a:xfrm>
            <a:off x="-1" y="0"/>
            <a:ext cx="9144001" cy="7113985"/>
          </a:xfrm>
          <a:prstGeom prst="rect">
            <a:avLst/>
          </a:prstGeom>
          <a:noFill/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8229600" cy="1143000"/>
          </a:xfrm>
        </p:spPr>
        <p:txBody>
          <a:bodyPr>
            <a:noAutofit/>
          </a:bodyPr>
          <a:lstStyle/>
          <a:p>
            <a:r>
              <a:rPr lang="ru-RU" sz="5400" dirty="0" smtClean="0">
                <a:solidFill>
                  <a:srgbClr val="002060"/>
                </a:solidFill>
                <a:latin typeface="Century" pitchFamily="18" charset="0"/>
              </a:rPr>
              <a:t>2018 год</a:t>
            </a:r>
            <a:br>
              <a:rPr lang="ru-RU" sz="5400" dirty="0" smtClean="0">
                <a:solidFill>
                  <a:srgbClr val="002060"/>
                </a:solidFill>
                <a:latin typeface="Century" pitchFamily="18" charset="0"/>
              </a:rPr>
            </a:br>
            <a:r>
              <a:rPr lang="ru-RU" sz="5400" dirty="0" smtClean="0">
                <a:solidFill>
                  <a:srgbClr val="002060"/>
                </a:solidFill>
                <a:latin typeface="Century" pitchFamily="18" charset="0"/>
              </a:rPr>
              <a:t>средняя группа</a:t>
            </a:r>
            <a:endParaRPr lang="ru-RU" sz="5400" dirty="0">
              <a:solidFill>
                <a:srgbClr val="002060"/>
              </a:solidFill>
              <a:latin typeface="Century" pitchFamily="18" charset="0"/>
            </a:endParaRPr>
          </a:p>
        </p:txBody>
      </p:sp>
      <p:pic>
        <p:nvPicPr>
          <p:cNvPr id="1026" name="Picture 2" descr="D:\до свидания, детский сад\IMG_43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2285992"/>
            <a:ext cx="3286130" cy="4381507"/>
          </a:xfrm>
          <a:prstGeom prst="rect">
            <a:avLst/>
          </a:prstGeom>
          <a:noFill/>
        </p:spPr>
      </p:pic>
      <p:pic>
        <p:nvPicPr>
          <p:cNvPr id="1027" name="Picture 3" descr="D:\до свидания, детский сад\IMG_4306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09" y="2155795"/>
            <a:ext cx="3365935" cy="448791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Яблоня, цветение, цветы, бутоны, лепестки, белые, ветка, весна, природа, макро обои, фото, картин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8229600" cy="1143000"/>
          </a:xfrm>
        </p:spPr>
        <p:txBody>
          <a:bodyPr>
            <a:noAutofit/>
          </a:bodyPr>
          <a:lstStyle/>
          <a:p>
            <a:r>
              <a:rPr lang="ru-RU" i="1" dirty="0" smtClean="0">
                <a:solidFill>
                  <a:schemeClr val="tx2"/>
                </a:solidFill>
                <a:latin typeface="Century" pitchFamily="18" charset="0"/>
              </a:rPr>
              <a:t/>
            </a:r>
            <a:br>
              <a:rPr lang="ru-RU" i="1" dirty="0" smtClean="0">
                <a:solidFill>
                  <a:schemeClr val="tx2"/>
                </a:solidFill>
                <a:latin typeface="Century" pitchFamily="18" charset="0"/>
              </a:rPr>
            </a:br>
            <a:r>
              <a:rPr lang="ru-RU" dirty="0" smtClean="0">
                <a:solidFill>
                  <a:schemeClr val="tx2"/>
                </a:solidFill>
                <a:latin typeface="Century" pitchFamily="18" charset="0"/>
              </a:rPr>
              <a:t>2019 год</a:t>
            </a:r>
            <a:br>
              <a:rPr lang="ru-RU" dirty="0" smtClean="0">
                <a:solidFill>
                  <a:schemeClr val="tx2"/>
                </a:solidFill>
                <a:latin typeface="Century" pitchFamily="18" charset="0"/>
              </a:rPr>
            </a:br>
            <a:r>
              <a:rPr lang="ru-RU" sz="4000" dirty="0" smtClean="0">
                <a:solidFill>
                  <a:srgbClr val="C00000"/>
                </a:solidFill>
                <a:latin typeface="Century" pitchFamily="18" charset="0"/>
              </a:rPr>
              <a:t>Акция «Встречай весну – </a:t>
            </a:r>
            <a:br>
              <a:rPr lang="ru-RU" sz="4000" dirty="0" smtClean="0">
                <a:solidFill>
                  <a:srgbClr val="C00000"/>
                </a:solidFill>
                <a:latin typeface="Century" pitchFamily="18" charset="0"/>
              </a:rPr>
            </a:br>
            <a:r>
              <a:rPr lang="ru-RU" sz="4000" dirty="0" smtClean="0">
                <a:solidFill>
                  <a:srgbClr val="C00000"/>
                </a:solidFill>
                <a:latin typeface="Century" pitchFamily="18" charset="0"/>
              </a:rPr>
              <a:t>сделай скворечник»</a:t>
            </a:r>
            <a:endParaRPr lang="ru-RU" sz="4000" dirty="0">
              <a:solidFill>
                <a:srgbClr val="C00000"/>
              </a:solidFill>
              <a:latin typeface="Century" pitchFamily="18" charset="0"/>
            </a:endParaRPr>
          </a:p>
        </p:txBody>
      </p:sp>
      <p:pic>
        <p:nvPicPr>
          <p:cNvPr id="16388" name="Picture 4" descr="D:\до свидания, детский сад\IMG_449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43174" y="3893346"/>
            <a:ext cx="3667120" cy="2750340"/>
          </a:xfrm>
          <a:prstGeom prst="rect">
            <a:avLst/>
          </a:prstGeom>
          <a:noFill/>
        </p:spPr>
      </p:pic>
      <p:pic>
        <p:nvPicPr>
          <p:cNvPr id="16387" name="Picture 3" descr="D:\до свидания, детский сад\IMG_449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3504" y="2214554"/>
            <a:ext cx="3524243" cy="2643182"/>
          </a:xfrm>
          <a:prstGeom prst="rect">
            <a:avLst/>
          </a:prstGeom>
          <a:noFill/>
        </p:spPr>
      </p:pic>
      <p:pic>
        <p:nvPicPr>
          <p:cNvPr id="16386" name="Picture 2" descr="D:\до свидания, детский сад\IMG_4492.JPG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58" y="2143116"/>
            <a:ext cx="3445936" cy="25844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Яблоня, цветение, цветы, бутоны, лепестки, белые, ветка, весна, природа, макро обои, фото, картин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8229600" cy="1143000"/>
          </a:xfrm>
        </p:spPr>
        <p:txBody>
          <a:bodyPr>
            <a:noAutofit/>
          </a:bodyPr>
          <a:lstStyle/>
          <a:p>
            <a:r>
              <a:rPr lang="ru-RU" i="1" dirty="0" smtClean="0">
                <a:solidFill>
                  <a:schemeClr val="tx2"/>
                </a:solidFill>
                <a:latin typeface="Century" pitchFamily="18" charset="0"/>
              </a:rPr>
              <a:t/>
            </a:r>
            <a:br>
              <a:rPr lang="ru-RU" i="1" dirty="0" smtClean="0">
                <a:solidFill>
                  <a:schemeClr val="tx2"/>
                </a:solidFill>
                <a:latin typeface="Century" pitchFamily="18" charset="0"/>
              </a:rPr>
            </a:br>
            <a:r>
              <a:rPr lang="ru-RU" dirty="0" smtClean="0">
                <a:solidFill>
                  <a:schemeClr val="tx2"/>
                </a:solidFill>
                <a:latin typeface="Century" pitchFamily="18" charset="0"/>
              </a:rPr>
              <a:t>2019 год</a:t>
            </a:r>
            <a:br>
              <a:rPr lang="ru-RU" dirty="0" smtClean="0">
                <a:solidFill>
                  <a:schemeClr val="tx2"/>
                </a:solidFill>
                <a:latin typeface="Century" pitchFamily="18" charset="0"/>
              </a:rPr>
            </a:br>
            <a:r>
              <a:rPr lang="ru-RU" sz="4000" dirty="0" smtClean="0">
                <a:solidFill>
                  <a:srgbClr val="C00000"/>
                </a:solidFill>
                <a:latin typeface="Century" pitchFamily="18" charset="0"/>
              </a:rPr>
              <a:t>Акция «Встречай весну – </a:t>
            </a:r>
            <a:br>
              <a:rPr lang="ru-RU" sz="4000" dirty="0" smtClean="0">
                <a:solidFill>
                  <a:srgbClr val="C00000"/>
                </a:solidFill>
                <a:latin typeface="Century" pitchFamily="18" charset="0"/>
              </a:rPr>
            </a:br>
            <a:r>
              <a:rPr lang="ru-RU" sz="4000" dirty="0" smtClean="0">
                <a:solidFill>
                  <a:srgbClr val="C00000"/>
                </a:solidFill>
                <a:latin typeface="Century" pitchFamily="18" charset="0"/>
              </a:rPr>
              <a:t>сделай скворечник»</a:t>
            </a:r>
            <a:endParaRPr lang="ru-RU" sz="4000" dirty="0">
              <a:solidFill>
                <a:srgbClr val="C00000"/>
              </a:solidFill>
              <a:latin typeface="Century" pitchFamily="18" charset="0"/>
            </a:endParaRPr>
          </a:p>
        </p:txBody>
      </p:sp>
      <p:pic>
        <p:nvPicPr>
          <p:cNvPr id="17410" name="Picture 2" descr="D:\до свидания, детский сад\IMG_4495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500306"/>
            <a:ext cx="4191028" cy="3143272"/>
          </a:xfrm>
          <a:prstGeom prst="rect">
            <a:avLst/>
          </a:prstGeom>
          <a:noFill/>
        </p:spPr>
      </p:pic>
      <p:pic>
        <p:nvPicPr>
          <p:cNvPr id="17411" name="Picture 3" descr="D:\до свидания, детский сад\IMG_449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6314" y="3357562"/>
            <a:ext cx="4095747" cy="30718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Яблоня, цветение, цветы, бутоны, лепестки, белые, ветка, весна, природа, макро обои, фото, картин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8229600" cy="1143000"/>
          </a:xfrm>
        </p:spPr>
        <p:txBody>
          <a:bodyPr>
            <a:noAutofit/>
          </a:bodyPr>
          <a:lstStyle/>
          <a:p>
            <a:r>
              <a:rPr lang="ru-RU" i="1" dirty="0" smtClean="0">
                <a:solidFill>
                  <a:schemeClr val="tx2"/>
                </a:solidFill>
                <a:latin typeface="Century" pitchFamily="18" charset="0"/>
              </a:rPr>
              <a:t/>
            </a:r>
            <a:br>
              <a:rPr lang="ru-RU" i="1" dirty="0" smtClean="0">
                <a:solidFill>
                  <a:schemeClr val="tx2"/>
                </a:solidFill>
                <a:latin typeface="Century" pitchFamily="18" charset="0"/>
              </a:rPr>
            </a:br>
            <a:r>
              <a:rPr lang="ru-RU" dirty="0" smtClean="0">
                <a:solidFill>
                  <a:schemeClr val="tx2"/>
                </a:solidFill>
                <a:latin typeface="Century" pitchFamily="18" charset="0"/>
              </a:rPr>
              <a:t>2019 год</a:t>
            </a:r>
            <a:br>
              <a:rPr lang="ru-RU" dirty="0" smtClean="0">
                <a:solidFill>
                  <a:schemeClr val="tx2"/>
                </a:solidFill>
                <a:latin typeface="Century" pitchFamily="18" charset="0"/>
              </a:rPr>
            </a:br>
            <a:r>
              <a:rPr lang="ru-RU" sz="4000" dirty="0" smtClean="0">
                <a:solidFill>
                  <a:srgbClr val="C00000"/>
                </a:solidFill>
                <a:latin typeface="Century" pitchFamily="18" charset="0"/>
              </a:rPr>
              <a:t>Прогулка</a:t>
            </a:r>
            <a:endParaRPr lang="ru-RU" sz="4000" dirty="0">
              <a:solidFill>
                <a:srgbClr val="C00000"/>
              </a:solidFill>
              <a:latin typeface="Century" pitchFamily="18" charset="0"/>
            </a:endParaRPr>
          </a:p>
        </p:txBody>
      </p:sp>
      <p:pic>
        <p:nvPicPr>
          <p:cNvPr id="21506" name="Picture 2" descr="D:\до свидания, детский сад\IMG_4504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1857364"/>
            <a:ext cx="3660250" cy="2745188"/>
          </a:xfrm>
          <a:prstGeom prst="rect">
            <a:avLst/>
          </a:prstGeom>
          <a:noFill/>
        </p:spPr>
      </p:pic>
      <p:pic>
        <p:nvPicPr>
          <p:cNvPr id="21507" name="Picture 3" descr="D:\до свидания, детский сад\IMG_450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8" y="1928802"/>
            <a:ext cx="3047989" cy="2285992"/>
          </a:xfrm>
          <a:prstGeom prst="rect">
            <a:avLst/>
          </a:prstGeom>
          <a:noFill/>
        </p:spPr>
      </p:pic>
      <p:pic>
        <p:nvPicPr>
          <p:cNvPr id="21508" name="Picture 4" descr="D:\до свидания, детский сад\IMG_450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868" y="4071942"/>
            <a:ext cx="3333741" cy="25003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Яблоня, цветение, цветы, бутоны, лепестки, белые, ветка, весна, природа, макро обои, фото, картин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8229600" cy="1143000"/>
          </a:xfrm>
        </p:spPr>
        <p:txBody>
          <a:bodyPr>
            <a:noAutofit/>
          </a:bodyPr>
          <a:lstStyle/>
          <a:p>
            <a:r>
              <a:rPr lang="ru-RU" i="1" dirty="0" smtClean="0">
                <a:solidFill>
                  <a:schemeClr val="tx2"/>
                </a:solidFill>
                <a:latin typeface="Century" pitchFamily="18" charset="0"/>
              </a:rPr>
              <a:t/>
            </a:r>
            <a:br>
              <a:rPr lang="ru-RU" i="1" dirty="0" smtClean="0">
                <a:solidFill>
                  <a:schemeClr val="tx2"/>
                </a:solidFill>
                <a:latin typeface="Century" pitchFamily="18" charset="0"/>
              </a:rPr>
            </a:br>
            <a:r>
              <a:rPr lang="ru-RU" dirty="0" smtClean="0">
                <a:solidFill>
                  <a:schemeClr val="tx2"/>
                </a:solidFill>
                <a:latin typeface="Century" pitchFamily="18" charset="0"/>
              </a:rPr>
              <a:t>2019 год</a:t>
            </a:r>
            <a:br>
              <a:rPr lang="ru-RU" dirty="0" smtClean="0">
                <a:solidFill>
                  <a:schemeClr val="tx2"/>
                </a:solidFill>
                <a:latin typeface="Century" pitchFamily="18" charset="0"/>
              </a:rPr>
            </a:br>
            <a:r>
              <a:rPr lang="ru-RU" sz="4000" dirty="0" smtClean="0">
                <a:solidFill>
                  <a:srgbClr val="C00000"/>
                </a:solidFill>
                <a:latin typeface="Century" pitchFamily="18" charset="0"/>
              </a:rPr>
              <a:t>Прогулка</a:t>
            </a:r>
            <a:endParaRPr lang="ru-RU" sz="4000" dirty="0">
              <a:solidFill>
                <a:srgbClr val="C00000"/>
              </a:solidFill>
              <a:latin typeface="Century" pitchFamily="18" charset="0"/>
            </a:endParaRPr>
          </a:p>
        </p:txBody>
      </p:sp>
      <p:pic>
        <p:nvPicPr>
          <p:cNvPr id="22530" name="Picture 2" descr="D:\до свидания, детский сад\IMG_4507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2071678"/>
            <a:ext cx="3803126" cy="2852345"/>
          </a:xfrm>
          <a:prstGeom prst="rect">
            <a:avLst/>
          </a:prstGeom>
          <a:noFill/>
        </p:spPr>
      </p:pic>
      <p:pic>
        <p:nvPicPr>
          <p:cNvPr id="22531" name="Picture 3" descr="D:\до свидания, детский сад\IMG_450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57818" y="1857364"/>
            <a:ext cx="3143240" cy="2357430"/>
          </a:xfrm>
          <a:prstGeom prst="rect">
            <a:avLst/>
          </a:prstGeom>
          <a:noFill/>
        </p:spPr>
      </p:pic>
      <p:pic>
        <p:nvPicPr>
          <p:cNvPr id="22532" name="Picture 4" descr="D:\до свидания, детский сад\IMG_450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868" y="4071942"/>
            <a:ext cx="3286116" cy="24645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Яблоня, цветение, цветы, бутоны, лепестки, белые, ветка, весна, природа, макро обои, фото, картин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8229600" cy="1143000"/>
          </a:xfrm>
        </p:spPr>
        <p:txBody>
          <a:bodyPr>
            <a:noAutofit/>
          </a:bodyPr>
          <a:lstStyle/>
          <a:p>
            <a:r>
              <a:rPr lang="ru-RU" i="1" dirty="0" smtClean="0">
                <a:solidFill>
                  <a:schemeClr val="tx2"/>
                </a:solidFill>
                <a:latin typeface="Century" pitchFamily="18" charset="0"/>
              </a:rPr>
              <a:t/>
            </a:r>
            <a:br>
              <a:rPr lang="ru-RU" i="1" dirty="0" smtClean="0">
                <a:solidFill>
                  <a:schemeClr val="tx2"/>
                </a:solidFill>
                <a:latin typeface="Century" pitchFamily="18" charset="0"/>
              </a:rPr>
            </a:br>
            <a:r>
              <a:rPr lang="ru-RU" dirty="0" smtClean="0">
                <a:solidFill>
                  <a:schemeClr val="tx2"/>
                </a:solidFill>
                <a:latin typeface="Century" pitchFamily="18" charset="0"/>
              </a:rPr>
              <a:t>2019 год</a:t>
            </a:r>
            <a:br>
              <a:rPr lang="ru-RU" dirty="0" smtClean="0">
                <a:solidFill>
                  <a:schemeClr val="tx2"/>
                </a:solidFill>
                <a:latin typeface="Century" pitchFamily="18" charset="0"/>
              </a:rPr>
            </a:br>
            <a:r>
              <a:rPr lang="ru-RU" sz="4000" dirty="0" smtClean="0">
                <a:solidFill>
                  <a:srgbClr val="C00000"/>
                </a:solidFill>
                <a:latin typeface="Century" pitchFamily="18" charset="0"/>
              </a:rPr>
              <a:t>Прогулка</a:t>
            </a:r>
            <a:endParaRPr lang="ru-RU" sz="4000" dirty="0">
              <a:solidFill>
                <a:srgbClr val="C00000"/>
              </a:solidFill>
              <a:latin typeface="Century" pitchFamily="18" charset="0"/>
            </a:endParaRPr>
          </a:p>
        </p:txBody>
      </p:sp>
      <p:pic>
        <p:nvPicPr>
          <p:cNvPr id="23554" name="Picture 2" descr="D:\до свидания, детский сад\IMG_4510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4942" y="2071678"/>
            <a:ext cx="3122090" cy="2341567"/>
          </a:xfrm>
          <a:prstGeom prst="rect">
            <a:avLst/>
          </a:prstGeom>
          <a:noFill/>
        </p:spPr>
      </p:pic>
      <p:pic>
        <p:nvPicPr>
          <p:cNvPr id="23556" name="Picture 4" descr="D:\до свидания, детский сад\IMG_451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00760" y="4714884"/>
            <a:ext cx="2381235" cy="1785926"/>
          </a:xfrm>
          <a:prstGeom prst="rect">
            <a:avLst/>
          </a:prstGeom>
          <a:noFill/>
        </p:spPr>
      </p:pic>
      <p:pic>
        <p:nvPicPr>
          <p:cNvPr id="23557" name="Picture 5" descr="D:\до свидания, детский сад\IMG_451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71604" y="3929066"/>
            <a:ext cx="3619493" cy="2714620"/>
          </a:xfrm>
          <a:prstGeom prst="rect">
            <a:avLst/>
          </a:prstGeom>
          <a:noFill/>
        </p:spPr>
      </p:pic>
      <p:pic>
        <p:nvPicPr>
          <p:cNvPr id="23555" name="Picture 3" descr="D:\до свидания, детский сад\IMG_451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4348" y="1928802"/>
            <a:ext cx="3262303" cy="24467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Яблоня, цветение, цветы, бутоны, лепестки, белые, ветка, весна, природа, макро обои, фото, картин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8229600" cy="1143000"/>
          </a:xfrm>
        </p:spPr>
        <p:txBody>
          <a:bodyPr>
            <a:noAutofit/>
          </a:bodyPr>
          <a:lstStyle/>
          <a:p>
            <a:r>
              <a:rPr lang="ru-RU" i="1" dirty="0" smtClean="0">
                <a:solidFill>
                  <a:schemeClr val="tx2"/>
                </a:solidFill>
                <a:latin typeface="Century" pitchFamily="18" charset="0"/>
              </a:rPr>
              <a:t/>
            </a:r>
            <a:br>
              <a:rPr lang="ru-RU" i="1" dirty="0" smtClean="0">
                <a:solidFill>
                  <a:schemeClr val="tx2"/>
                </a:solidFill>
                <a:latin typeface="Century" pitchFamily="18" charset="0"/>
              </a:rPr>
            </a:br>
            <a:r>
              <a:rPr lang="ru-RU" dirty="0" smtClean="0">
                <a:solidFill>
                  <a:schemeClr val="tx2"/>
                </a:solidFill>
                <a:latin typeface="Century" pitchFamily="18" charset="0"/>
              </a:rPr>
              <a:t>2019 год</a:t>
            </a:r>
            <a:br>
              <a:rPr lang="ru-RU" dirty="0" smtClean="0">
                <a:solidFill>
                  <a:schemeClr val="tx2"/>
                </a:solidFill>
                <a:latin typeface="Century" pitchFamily="18" charset="0"/>
              </a:rPr>
            </a:br>
            <a:r>
              <a:rPr lang="ru-RU" sz="4000" dirty="0" smtClean="0">
                <a:solidFill>
                  <a:srgbClr val="C00000"/>
                </a:solidFill>
                <a:latin typeface="Century" pitchFamily="18" charset="0"/>
              </a:rPr>
              <a:t>Прогулка</a:t>
            </a:r>
            <a:endParaRPr lang="ru-RU" sz="4000" dirty="0">
              <a:solidFill>
                <a:srgbClr val="C00000"/>
              </a:solidFill>
              <a:latin typeface="Century" pitchFamily="18" charset="0"/>
            </a:endParaRPr>
          </a:p>
        </p:txBody>
      </p:sp>
      <p:pic>
        <p:nvPicPr>
          <p:cNvPr id="24579" name="Picture 3" descr="D:\до свидания, детский сад\IMG_45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9256" y="1857364"/>
            <a:ext cx="3428992" cy="2571744"/>
          </a:xfrm>
          <a:prstGeom prst="rect">
            <a:avLst/>
          </a:prstGeom>
          <a:noFill/>
        </p:spPr>
      </p:pic>
      <p:pic>
        <p:nvPicPr>
          <p:cNvPr id="24580" name="Picture 4" descr="D:\до свидания, детский сад\IMG_451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28794" y="3929066"/>
            <a:ext cx="3643306" cy="2732480"/>
          </a:xfrm>
          <a:prstGeom prst="rect">
            <a:avLst/>
          </a:prstGeom>
          <a:noFill/>
        </p:spPr>
      </p:pic>
      <p:pic>
        <p:nvPicPr>
          <p:cNvPr id="24578" name="Picture 2" descr="D:\до свидания, детский сад\IMG_4514.JPG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34" y="1928802"/>
            <a:ext cx="3231622" cy="24237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Яблоня, цветение, цветы, бутоны, лепестки, белые, ветка, весна, природа, макро обои, фото, картин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8229600" cy="1143000"/>
          </a:xfrm>
        </p:spPr>
        <p:txBody>
          <a:bodyPr>
            <a:noAutofit/>
          </a:bodyPr>
          <a:lstStyle/>
          <a:p>
            <a:r>
              <a:rPr lang="ru-RU" i="1" dirty="0" smtClean="0">
                <a:solidFill>
                  <a:schemeClr val="tx2"/>
                </a:solidFill>
                <a:latin typeface="Century" pitchFamily="18" charset="0"/>
              </a:rPr>
              <a:t/>
            </a:r>
            <a:br>
              <a:rPr lang="ru-RU" i="1" dirty="0" smtClean="0">
                <a:solidFill>
                  <a:schemeClr val="tx2"/>
                </a:solidFill>
                <a:latin typeface="Century" pitchFamily="18" charset="0"/>
              </a:rPr>
            </a:br>
            <a:r>
              <a:rPr lang="ru-RU" dirty="0" smtClean="0">
                <a:solidFill>
                  <a:schemeClr val="tx2"/>
                </a:solidFill>
                <a:latin typeface="Century" pitchFamily="18" charset="0"/>
              </a:rPr>
              <a:t>2019 год</a:t>
            </a:r>
            <a:br>
              <a:rPr lang="ru-RU" dirty="0" smtClean="0">
                <a:solidFill>
                  <a:schemeClr val="tx2"/>
                </a:solidFill>
                <a:latin typeface="Century" pitchFamily="18" charset="0"/>
              </a:rPr>
            </a:br>
            <a:r>
              <a:rPr lang="ru-RU" sz="4000" dirty="0" smtClean="0">
                <a:solidFill>
                  <a:srgbClr val="C00000"/>
                </a:solidFill>
                <a:latin typeface="Century" pitchFamily="18" charset="0"/>
              </a:rPr>
              <a:t>Рисуем трафаретом</a:t>
            </a:r>
            <a:endParaRPr lang="ru-RU" sz="4000" dirty="0">
              <a:solidFill>
                <a:srgbClr val="C00000"/>
              </a:solidFill>
              <a:latin typeface="Century" pitchFamily="18" charset="0"/>
            </a:endParaRPr>
          </a:p>
        </p:txBody>
      </p:sp>
      <p:pic>
        <p:nvPicPr>
          <p:cNvPr id="25602" name="Picture 2" descr="D:\до свидания, детский сад\IMG_4517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3714752"/>
            <a:ext cx="3874564" cy="2905923"/>
          </a:xfrm>
          <a:prstGeom prst="rect">
            <a:avLst/>
          </a:prstGeom>
          <a:noFill/>
        </p:spPr>
      </p:pic>
      <p:pic>
        <p:nvPicPr>
          <p:cNvPr id="25603" name="Picture 3" descr="D:\до свидания, детский сад\IMG_451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57818" y="2071678"/>
            <a:ext cx="3333741" cy="2500306"/>
          </a:xfrm>
          <a:prstGeom prst="rect">
            <a:avLst/>
          </a:prstGeom>
          <a:noFill/>
        </p:spPr>
      </p:pic>
      <p:pic>
        <p:nvPicPr>
          <p:cNvPr id="25604" name="Picture 4" descr="D:\до свидания, детский сад\IMG_451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3504" y="4000504"/>
            <a:ext cx="3428992" cy="2571744"/>
          </a:xfrm>
          <a:prstGeom prst="rect">
            <a:avLst/>
          </a:prstGeom>
          <a:noFill/>
        </p:spPr>
      </p:pic>
      <p:pic>
        <p:nvPicPr>
          <p:cNvPr id="25605" name="Picture 5" descr="D:\до свидания, детский сад\IMG_452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57224" y="2071678"/>
            <a:ext cx="2857488" cy="21431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Яблоня, цветение, цветы, бутоны, лепестки, белые, ветка, весна, природа, макро обои, фото, картин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8229600" cy="1143000"/>
          </a:xfrm>
        </p:spPr>
        <p:txBody>
          <a:bodyPr>
            <a:noAutofit/>
          </a:bodyPr>
          <a:lstStyle/>
          <a:p>
            <a:r>
              <a:rPr lang="ru-RU" i="1" dirty="0" smtClean="0">
                <a:solidFill>
                  <a:schemeClr val="tx2"/>
                </a:solidFill>
                <a:latin typeface="Century" pitchFamily="18" charset="0"/>
              </a:rPr>
              <a:t/>
            </a:r>
            <a:br>
              <a:rPr lang="ru-RU" i="1" dirty="0" smtClean="0">
                <a:solidFill>
                  <a:schemeClr val="tx2"/>
                </a:solidFill>
                <a:latin typeface="Century" pitchFamily="18" charset="0"/>
              </a:rPr>
            </a:br>
            <a:r>
              <a:rPr lang="ru-RU" dirty="0" smtClean="0">
                <a:solidFill>
                  <a:schemeClr val="tx2"/>
                </a:solidFill>
                <a:latin typeface="Century" pitchFamily="18" charset="0"/>
              </a:rPr>
              <a:t>2019 год</a:t>
            </a:r>
            <a:br>
              <a:rPr lang="ru-RU" dirty="0" smtClean="0">
                <a:solidFill>
                  <a:schemeClr val="tx2"/>
                </a:solidFill>
                <a:latin typeface="Century" pitchFamily="18" charset="0"/>
              </a:rPr>
            </a:br>
            <a:r>
              <a:rPr lang="ru-RU" sz="4000" dirty="0" smtClean="0">
                <a:solidFill>
                  <a:srgbClr val="C00000"/>
                </a:solidFill>
                <a:latin typeface="Century" pitchFamily="18" charset="0"/>
              </a:rPr>
              <a:t>Рисуем трафаретом</a:t>
            </a:r>
            <a:endParaRPr lang="ru-RU" sz="4000" dirty="0">
              <a:solidFill>
                <a:srgbClr val="C00000"/>
              </a:solidFill>
              <a:latin typeface="Century" pitchFamily="18" charset="0"/>
            </a:endParaRPr>
          </a:p>
        </p:txBody>
      </p:sp>
      <p:pic>
        <p:nvPicPr>
          <p:cNvPr id="26627" name="Picture 3" descr="D:\до свидания, детский сад\IMG_452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3372" y="2786058"/>
            <a:ext cx="4667282" cy="3500462"/>
          </a:xfrm>
          <a:prstGeom prst="rect">
            <a:avLst/>
          </a:prstGeom>
          <a:noFill/>
        </p:spPr>
      </p:pic>
      <p:pic>
        <p:nvPicPr>
          <p:cNvPr id="26626" name="Picture 2" descr="D:\до свидания, детский сад\IMG_4521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2143116"/>
            <a:ext cx="4572032" cy="34290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Яблоня, цветение, цветы, бутоны, лепестки, белые, ветка, весна, природа, макро обои, фото, картин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8229600" cy="1143000"/>
          </a:xfrm>
        </p:spPr>
        <p:txBody>
          <a:bodyPr>
            <a:noAutofit/>
          </a:bodyPr>
          <a:lstStyle/>
          <a:p>
            <a:r>
              <a:rPr lang="ru-RU" i="1" dirty="0" smtClean="0">
                <a:solidFill>
                  <a:schemeClr val="tx2"/>
                </a:solidFill>
                <a:latin typeface="Century" pitchFamily="18" charset="0"/>
              </a:rPr>
              <a:t/>
            </a:r>
            <a:br>
              <a:rPr lang="ru-RU" i="1" dirty="0" smtClean="0">
                <a:solidFill>
                  <a:schemeClr val="tx2"/>
                </a:solidFill>
                <a:latin typeface="Century" pitchFamily="18" charset="0"/>
              </a:rPr>
            </a:br>
            <a:r>
              <a:rPr lang="ru-RU" dirty="0" smtClean="0">
                <a:solidFill>
                  <a:schemeClr val="tx2"/>
                </a:solidFill>
                <a:latin typeface="Century" pitchFamily="18" charset="0"/>
              </a:rPr>
              <a:t>2019 год</a:t>
            </a:r>
            <a:br>
              <a:rPr lang="ru-RU" dirty="0" smtClean="0">
                <a:solidFill>
                  <a:schemeClr val="tx2"/>
                </a:solidFill>
                <a:latin typeface="Century" pitchFamily="18" charset="0"/>
              </a:rPr>
            </a:br>
            <a:r>
              <a:rPr lang="ru-RU" dirty="0" smtClean="0">
                <a:solidFill>
                  <a:srgbClr val="C00000"/>
                </a:solidFill>
                <a:latin typeface="Century" pitchFamily="18" charset="0"/>
              </a:rPr>
              <a:t>Занятие «Час Земли»</a:t>
            </a:r>
            <a:endParaRPr lang="ru-RU" sz="4000" dirty="0">
              <a:solidFill>
                <a:srgbClr val="C00000"/>
              </a:solidFill>
              <a:latin typeface="Century" pitchFamily="18" charset="0"/>
            </a:endParaRPr>
          </a:p>
        </p:txBody>
      </p:sp>
      <p:pic>
        <p:nvPicPr>
          <p:cNvPr id="27651" name="Picture 3" descr="D:\до свидания, детский сад\IMG_454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6380" y="2214554"/>
            <a:ext cx="3619493" cy="2714620"/>
          </a:xfrm>
          <a:prstGeom prst="rect">
            <a:avLst/>
          </a:prstGeom>
          <a:noFill/>
        </p:spPr>
      </p:pic>
      <p:pic>
        <p:nvPicPr>
          <p:cNvPr id="27652" name="Picture 4" descr="D:\до свидания, детский сад\IMG_455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43174" y="3929066"/>
            <a:ext cx="3571868" cy="2678901"/>
          </a:xfrm>
          <a:prstGeom prst="rect">
            <a:avLst/>
          </a:prstGeom>
          <a:noFill/>
        </p:spPr>
      </p:pic>
      <p:pic>
        <p:nvPicPr>
          <p:cNvPr id="27653" name="Picture 5" descr="D:\до свидания, детский сад\IMG_4552.JPG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58" y="2000240"/>
            <a:ext cx="3303060" cy="24772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Яблоня, цветение, цветы, бутоны, лепестки, белые, ветка, весна, природа, макро обои, фото, картин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8229600" cy="1143000"/>
          </a:xfrm>
        </p:spPr>
        <p:txBody>
          <a:bodyPr>
            <a:noAutofit/>
          </a:bodyPr>
          <a:lstStyle/>
          <a:p>
            <a:r>
              <a:rPr lang="ru-RU" i="1" dirty="0" smtClean="0">
                <a:solidFill>
                  <a:schemeClr val="tx2"/>
                </a:solidFill>
                <a:latin typeface="Century" pitchFamily="18" charset="0"/>
              </a:rPr>
              <a:t/>
            </a:r>
            <a:br>
              <a:rPr lang="ru-RU" i="1" dirty="0" smtClean="0">
                <a:solidFill>
                  <a:schemeClr val="tx2"/>
                </a:solidFill>
                <a:latin typeface="Century" pitchFamily="18" charset="0"/>
              </a:rPr>
            </a:br>
            <a:r>
              <a:rPr lang="ru-RU" dirty="0" smtClean="0">
                <a:solidFill>
                  <a:schemeClr val="tx2"/>
                </a:solidFill>
                <a:latin typeface="Century" pitchFamily="18" charset="0"/>
              </a:rPr>
              <a:t>2019 год</a:t>
            </a:r>
            <a:br>
              <a:rPr lang="ru-RU" dirty="0" smtClean="0">
                <a:solidFill>
                  <a:schemeClr val="tx2"/>
                </a:solidFill>
                <a:latin typeface="Century" pitchFamily="18" charset="0"/>
              </a:rPr>
            </a:br>
            <a:r>
              <a:rPr lang="ru-RU" dirty="0" smtClean="0">
                <a:solidFill>
                  <a:srgbClr val="C00000"/>
                </a:solidFill>
                <a:latin typeface="Century" pitchFamily="18" charset="0"/>
              </a:rPr>
              <a:t>Занятие «Час Земли»</a:t>
            </a:r>
            <a:endParaRPr lang="ru-RU" sz="4000" dirty="0">
              <a:solidFill>
                <a:srgbClr val="C00000"/>
              </a:solidFill>
              <a:latin typeface="Century" pitchFamily="18" charset="0"/>
            </a:endParaRPr>
          </a:p>
        </p:txBody>
      </p:sp>
      <p:pic>
        <p:nvPicPr>
          <p:cNvPr id="28675" name="Picture 3" descr="D:\до свидания, детский сад\IMG_455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29322" y="2000240"/>
            <a:ext cx="2732486" cy="3643314"/>
          </a:xfrm>
          <a:prstGeom prst="rect">
            <a:avLst/>
          </a:prstGeom>
          <a:noFill/>
        </p:spPr>
      </p:pic>
      <p:pic>
        <p:nvPicPr>
          <p:cNvPr id="28676" name="Picture 4" descr="D:\до свидания, детский сад\IMG_455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86050" y="4357694"/>
            <a:ext cx="3047989" cy="2285992"/>
          </a:xfrm>
          <a:prstGeom prst="rect">
            <a:avLst/>
          </a:prstGeom>
          <a:noFill/>
        </p:spPr>
      </p:pic>
      <p:pic>
        <p:nvPicPr>
          <p:cNvPr id="28674" name="Picture 2" descr="D:\до свидания, детский сад\IMG_4554.JPG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596" y="2000240"/>
            <a:ext cx="3445936" cy="25844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обои зима &quot; У Светланки"/>
          <p:cNvPicPr>
            <a:picLocks noChangeAspect="1" noChangeArrowheads="1"/>
          </p:cNvPicPr>
          <p:nvPr/>
        </p:nvPicPr>
        <p:blipFill>
          <a:blip r:embed="rId2" cstate="print"/>
          <a:srcRect b="3664"/>
          <a:stretch>
            <a:fillRect/>
          </a:stretch>
        </p:blipFill>
        <p:spPr bwMode="auto">
          <a:xfrm>
            <a:off x="-1" y="0"/>
            <a:ext cx="9144001" cy="7113985"/>
          </a:xfrm>
          <a:prstGeom prst="rect">
            <a:avLst/>
          </a:prstGeom>
          <a:noFill/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8229600" cy="1143000"/>
          </a:xfrm>
        </p:spPr>
        <p:txBody>
          <a:bodyPr>
            <a:noAutofit/>
          </a:bodyPr>
          <a:lstStyle/>
          <a:p>
            <a:r>
              <a:rPr lang="ru-RU" sz="5400" dirty="0" smtClean="0">
                <a:solidFill>
                  <a:srgbClr val="002060"/>
                </a:solidFill>
                <a:latin typeface="Century" pitchFamily="18" charset="0"/>
              </a:rPr>
              <a:t>2018 год</a:t>
            </a:r>
            <a:br>
              <a:rPr lang="ru-RU" sz="5400" dirty="0" smtClean="0">
                <a:solidFill>
                  <a:srgbClr val="002060"/>
                </a:solidFill>
                <a:latin typeface="Century" pitchFamily="18" charset="0"/>
              </a:rPr>
            </a:br>
            <a:r>
              <a:rPr lang="ru-RU" sz="5400" dirty="0" smtClean="0">
                <a:solidFill>
                  <a:srgbClr val="002060"/>
                </a:solidFill>
                <a:latin typeface="Century" pitchFamily="18" charset="0"/>
              </a:rPr>
              <a:t>средняя группа</a:t>
            </a:r>
            <a:endParaRPr lang="ru-RU" sz="5400" dirty="0">
              <a:solidFill>
                <a:srgbClr val="002060"/>
              </a:solidFill>
              <a:latin typeface="Century" pitchFamily="18" charset="0"/>
            </a:endParaRPr>
          </a:p>
        </p:txBody>
      </p:sp>
      <p:pic>
        <p:nvPicPr>
          <p:cNvPr id="2050" name="Picture 2" descr="D:\до свидания, детский сад\IMG_4307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00" y="2071678"/>
            <a:ext cx="3394472" cy="4525963"/>
          </a:xfrm>
          <a:prstGeom prst="rect">
            <a:avLst/>
          </a:prstGeom>
          <a:noFill/>
        </p:spPr>
      </p:pic>
      <p:pic>
        <p:nvPicPr>
          <p:cNvPr id="2051" name="Picture 3" descr="D:\до свидания, детский сад\IMG_430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2066" y="2143116"/>
            <a:ext cx="3393287" cy="45243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Яблоня, цветение, цветы, бутоны, лепестки, белые, ветка, весна, природа, макро обои, фото, картин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8229600" cy="1143000"/>
          </a:xfrm>
        </p:spPr>
        <p:txBody>
          <a:bodyPr>
            <a:noAutofit/>
          </a:bodyPr>
          <a:lstStyle/>
          <a:p>
            <a:r>
              <a:rPr lang="ru-RU" i="1" dirty="0" smtClean="0">
                <a:solidFill>
                  <a:schemeClr val="tx2"/>
                </a:solidFill>
                <a:latin typeface="Century" pitchFamily="18" charset="0"/>
              </a:rPr>
              <a:t/>
            </a:r>
            <a:br>
              <a:rPr lang="ru-RU" i="1" dirty="0" smtClean="0">
                <a:solidFill>
                  <a:schemeClr val="tx2"/>
                </a:solidFill>
                <a:latin typeface="Century" pitchFamily="18" charset="0"/>
              </a:rPr>
            </a:br>
            <a:r>
              <a:rPr lang="ru-RU" dirty="0" smtClean="0">
                <a:solidFill>
                  <a:schemeClr val="tx2"/>
                </a:solidFill>
                <a:latin typeface="Century" pitchFamily="18" charset="0"/>
              </a:rPr>
              <a:t>2019 год</a:t>
            </a:r>
            <a:br>
              <a:rPr lang="ru-RU" dirty="0" smtClean="0">
                <a:solidFill>
                  <a:schemeClr val="tx2"/>
                </a:solidFill>
                <a:latin typeface="Century" pitchFamily="18" charset="0"/>
              </a:rPr>
            </a:br>
            <a:r>
              <a:rPr lang="ru-RU" dirty="0" smtClean="0">
                <a:solidFill>
                  <a:srgbClr val="C00000"/>
                </a:solidFill>
                <a:latin typeface="Century" pitchFamily="18" charset="0"/>
              </a:rPr>
              <a:t>Занятие «Час Земли»</a:t>
            </a:r>
            <a:endParaRPr lang="ru-RU" sz="4000" dirty="0">
              <a:solidFill>
                <a:srgbClr val="C00000"/>
              </a:solidFill>
              <a:latin typeface="Century" pitchFamily="18" charset="0"/>
            </a:endParaRPr>
          </a:p>
        </p:txBody>
      </p:sp>
      <p:pic>
        <p:nvPicPr>
          <p:cNvPr id="29698" name="Picture 2" descr="D:\до свидания, детский сад\IMG_4558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2071678"/>
            <a:ext cx="3357080" cy="2517810"/>
          </a:xfrm>
          <a:prstGeom prst="rect">
            <a:avLst/>
          </a:prstGeom>
          <a:noFill/>
        </p:spPr>
      </p:pic>
      <p:pic>
        <p:nvPicPr>
          <p:cNvPr id="29699" name="Picture 3" descr="D:\до свидания, детский сад\IMG_455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57818" y="2285992"/>
            <a:ext cx="3238491" cy="2428868"/>
          </a:xfrm>
          <a:prstGeom prst="rect">
            <a:avLst/>
          </a:prstGeom>
          <a:noFill/>
        </p:spPr>
      </p:pic>
      <p:pic>
        <p:nvPicPr>
          <p:cNvPr id="29700" name="Picture 4" descr="D:\до свидания, детский сад\IMG_456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43174" y="3071810"/>
            <a:ext cx="2571750" cy="3429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Яблоня, цветение, цветы, бутоны, лепестки, белые, ветка, весна, природа, макро обои, фото, картин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8229600" cy="1143000"/>
          </a:xfrm>
        </p:spPr>
        <p:txBody>
          <a:bodyPr>
            <a:noAutofit/>
          </a:bodyPr>
          <a:lstStyle/>
          <a:p>
            <a:r>
              <a:rPr lang="ru-RU" i="1" dirty="0" smtClean="0">
                <a:solidFill>
                  <a:schemeClr val="tx2"/>
                </a:solidFill>
                <a:latin typeface="Century" pitchFamily="18" charset="0"/>
              </a:rPr>
              <a:t/>
            </a:r>
            <a:br>
              <a:rPr lang="ru-RU" i="1" dirty="0" smtClean="0">
                <a:solidFill>
                  <a:schemeClr val="tx2"/>
                </a:solidFill>
                <a:latin typeface="Century" pitchFamily="18" charset="0"/>
              </a:rPr>
            </a:br>
            <a:r>
              <a:rPr lang="ru-RU" dirty="0" smtClean="0">
                <a:solidFill>
                  <a:schemeClr val="tx2"/>
                </a:solidFill>
                <a:latin typeface="Century" pitchFamily="18" charset="0"/>
              </a:rPr>
              <a:t>2019 год</a:t>
            </a:r>
            <a:br>
              <a:rPr lang="ru-RU" dirty="0" smtClean="0">
                <a:solidFill>
                  <a:schemeClr val="tx2"/>
                </a:solidFill>
                <a:latin typeface="Century" pitchFamily="18" charset="0"/>
              </a:rPr>
            </a:br>
            <a:r>
              <a:rPr lang="ru-RU" dirty="0" smtClean="0">
                <a:solidFill>
                  <a:srgbClr val="C00000"/>
                </a:solidFill>
                <a:latin typeface="Century" pitchFamily="18" charset="0"/>
              </a:rPr>
              <a:t>Занятие «Час Земли»</a:t>
            </a:r>
            <a:endParaRPr lang="ru-RU" sz="4000" dirty="0">
              <a:solidFill>
                <a:srgbClr val="C00000"/>
              </a:solidFill>
              <a:latin typeface="Century" pitchFamily="18" charset="0"/>
            </a:endParaRPr>
          </a:p>
        </p:txBody>
      </p:sp>
      <p:pic>
        <p:nvPicPr>
          <p:cNvPr id="30722" name="Picture 2" descr="D:\до свидания, детский сад\IMG_4562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2000240"/>
            <a:ext cx="3394472" cy="4525962"/>
          </a:xfrm>
          <a:prstGeom prst="rect">
            <a:avLst/>
          </a:prstGeom>
          <a:noFill/>
        </p:spPr>
      </p:pic>
      <p:pic>
        <p:nvPicPr>
          <p:cNvPr id="30723" name="Picture 3" descr="D:\до свидания, детский сад\IMG_456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9124" y="2714620"/>
            <a:ext cx="4381499" cy="32861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Яблоня, цветение, цветы, бутоны, лепестки, белые, ветка, весна, природа, макро обои, фото, картин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8229600" cy="1143000"/>
          </a:xfrm>
        </p:spPr>
        <p:txBody>
          <a:bodyPr>
            <a:noAutofit/>
          </a:bodyPr>
          <a:lstStyle/>
          <a:p>
            <a:r>
              <a:rPr lang="ru-RU" i="1" dirty="0" smtClean="0">
                <a:solidFill>
                  <a:schemeClr val="tx2"/>
                </a:solidFill>
                <a:latin typeface="Century" pitchFamily="18" charset="0"/>
              </a:rPr>
              <a:t/>
            </a:r>
            <a:br>
              <a:rPr lang="ru-RU" i="1" dirty="0" smtClean="0">
                <a:solidFill>
                  <a:schemeClr val="tx2"/>
                </a:solidFill>
                <a:latin typeface="Century" pitchFamily="18" charset="0"/>
              </a:rPr>
            </a:br>
            <a:r>
              <a:rPr lang="ru-RU" dirty="0" smtClean="0">
                <a:solidFill>
                  <a:schemeClr val="tx2"/>
                </a:solidFill>
                <a:latin typeface="Century" pitchFamily="18" charset="0"/>
              </a:rPr>
              <a:t>2019 год</a:t>
            </a:r>
            <a:br>
              <a:rPr lang="ru-RU" dirty="0" smtClean="0">
                <a:solidFill>
                  <a:schemeClr val="tx2"/>
                </a:solidFill>
                <a:latin typeface="Century" pitchFamily="18" charset="0"/>
              </a:rPr>
            </a:br>
            <a:r>
              <a:rPr lang="ru-RU" dirty="0" smtClean="0">
                <a:solidFill>
                  <a:srgbClr val="C00000"/>
                </a:solidFill>
                <a:latin typeface="Century" pitchFamily="18" charset="0"/>
              </a:rPr>
              <a:t>Занятие «Час Земли»</a:t>
            </a:r>
            <a:endParaRPr lang="ru-RU" sz="4000" dirty="0">
              <a:solidFill>
                <a:srgbClr val="C00000"/>
              </a:solidFill>
              <a:latin typeface="Century" pitchFamily="18" charset="0"/>
            </a:endParaRPr>
          </a:p>
        </p:txBody>
      </p:sp>
      <p:pic>
        <p:nvPicPr>
          <p:cNvPr id="31746" name="Picture 2" descr="D:\до свидания, детский сад\IMG_4564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1928802"/>
            <a:ext cx="3517374" cy="2638031"/>
          </a:xfrm>
          <a:prstGeom prst="rect">
            <a:avLst/>
          </a:prstGeom>
          <a:noFill/>
        </p:spPr>
      </p:pic>
      <p:pic>
        <p:nvPicPr>
          <p:cNvPr id="31747" name="Picture 3" descr="D:\до свидания, детский сад\IMG_456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29256" y="2071678"/>
            <a:ext cx="3047989" cy="2285992"/>
          </a:xfrm>
          <a:prstGeom prst="rect">
            <a:avLst/>
          </a:prstGeom>
          <a:noFill/>
        </p:spPr>
      </p:pic>
      <p:pic>
        <p:nvPicPr>
          <p:cNvPr id="31748" name="Picture 4" descr="D:\до свидания, детский сад\IMG_456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14612" y="3857628"/>
            <a:ext cx="3428992" cy="25717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Яблоня, цветение, цветы, бутоны, лепестки, белые, ветка, весна, природа, макро обои, фото, картин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8229600" cy="1143000"/>
          </a:xfrm>
        </p:spPr>
        <p:txBody>
          <a:bodyPr>
            <a:noAutofit/>
          </a:bodyPr>
          <a:lstStyle/>
          <a:p>
            <a:r>
              <a:rPr lang="ru-RU" i="1" dirty="0" smtClean="0">
                <a:solidFill>
                  <a:schemeClr val="tx2"/>
                </a:solidFill>
                <a:latin typeface="Century" pitchFamily="18" charset="0"/>
              </a:rPr>
              <a:t/>
            </a:r>
            <a:br>
              <a:rPr lang="ru-RU" i="1" dirty="0" smtClean="0">
                <a:solidFill>
                  <a:schemeClr val="tx2"/>
                </a:solidFill>
                <a:latin typeface="Century" pitchFamily="18" charset="0"/>
              </a:rPr>
            </a:br>
            <a:r>
              <a:rPr lang="ru-RU" dirty="0" smtClean="0">
                <a:solidFill>
                  <a:schemeClr val="tx2"/>
                </a:solidFill>
                <a:latin typeface="Century" pitchFamily="18" charset="0"/>
              </a:rPr>
              <a:t>2019 год</a:t>
            </a:r>
            <a:br>
              <a:rPr lang="ru-RU" dirty="0" smtClean="0">
                <a:solidFill>
                  <a:schemeClr val="tx2"/>
                </a:solidFill>
                <a:latin typeface="Century" pitchFamily="18" charset="0"/>
              </a:rPr>
            </a:br>
            <a:r>
              <a:rPr lang="ru-RU" dirty="0" smtClean="0">
                <a:solidFill>
                  <a:srgbClr val="C00000"/>
                </a:solidFill>
                <a:latin typeface="Century" pitchFamily="18" charset="0"/>
              </a:rPr>
              <a:t>Занятие «Час Земли»</a:t>
            </a:r>
            <a:endParaRPr lang="ru-RU" sz="4000" dirty="0">
              <a:solidFill>
                <a:srgbClr val="C00000"/>
              </a:solidFill>
              <a:latin typeface="Century" pitchFamily="18" charset="0"/>
            </a:endParaRPr>
          </a:p>
        </p:txBody>
      </p:sp>
      <p:pic>
        <p:nvPicPr>
          <p:cNvPr id="32770" name="Picture 2" descr="D:\до свидания, детский сад\IMG_4567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1928802"/>
            <a:ext cx="3586437" cy="2689828"/>
          </a:xfrm>
          <a:prstGeom prst="rect">
            <a:avLst/>
          </a:prstGeom>
          <a:noFill/>
        </p:spPr>
      </p:pic>
      <p:pic>
        <p:nvPicPr>
          <p:cNvPr id="32771" name="Picture 3" descr="D:\до свидания, детский сад\IMG_456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3504" y="1928802"/>
            <a:ext cx="3714743" cy="2786057"/>
          </a:xfrm>
          <a:prstGeom prst="rect">
            <a:avLst/>
          </a:prstGeom>
          <a:noFill/>
        </p:spPr>
      </p:pic>
      <p:pic>
        <p:nvPicPr>
          <p:cNvPr id="32772" name="Picture 4" descr="D:\до свидания, детский сад\IMG_456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71736" y="3857628"/>
            <a:ext cx="3643306" cy="27324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Яблоня, цветение, цветы, бутоны, лепестки, белые, ветка, весна, природа, макро обои, фото, картин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8229600" cy="1143000"/>
          </a:xfrm>
        </p:spPr>
        <p:txBody>
          <a:bodyPr>
            <a:noAutofit/>
          </a:bodyPr>
          <a:lstStyle/>
          <a:p>
            <a:r>
              <a:rPr lang="ru-RU" i="1" dirty="0" smtClean="0">
                <a:solidFill>
                  <a:schemeClr val="tx2"/>
                </a:solidFill>
                <a:latin typeface="Century" pitchFamily="18" charset="0"/>
              </a:rPr>
              <a:t/>
            </a:r>
            <a:br>
              <a:rPr lang="ru-RU" i="1" dirty="0" smtClean="0">
                <a:solidFill>
                  <a:schemeClr val="tx2"/>
                </a:solidFill>
                <a:latin typeface="Century" pitchFamily="18" charset="0"/>
              </a:rPr>
            </a:br>
            <a:r>
              <a:rPr lang="ru-RU" dirty="0" smtClean="0">
                <a:solidFill>
                  <a:schemeClr val="tx2"/>
                </a:solidFill>
                <a:latin typeface="Century" pitchFamily="18" charset="0"/>
              </a:rPr>
              <a:t>2019 год</a:t>
            </a:r>
            <a:br>
              <a:rPr lang="ru-RU" dirty="0" smtClean="0">
                <a:solidFill>
                  <a:schemeClr val="tx2"/>
                </a:solidFill>
                <a:latin typeface="Century" pitchFamily="18" charset="0"/>
              </a:rPr>
            </a:br>
            <a:r>
              <a:rPr lang="ru-RU" dirty="0" smtClean="0">
                <a:solidFill>
                  <a:srgbClr val="C00000"/>
                </a:solidFill>
                <a:latin typeface="Century" pitchFamily="18" charset="0"/>
              </a:rPr>
              <a:t>Занятие «Час Земли»</a:t>
            </a:r>
            <a:endParaRPr lang="ru-RU" sz="4000" dirty="0">
              <a:solidFill>
                <a:srgbClr val="C00000"/>
              </a:solidFill>
              <a:latin typeface="Century" pitchFamily="18" charset="0"/>
            </a:endParaRPr>
          </a:p>
        </p:txBody>
      </p:sp>
      <p:pic>
        <p:nvPicPr>
          <p:cNvPr id="33794" name="Picture 2" descr="D:\до свидания, детский сад\IMG_4570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2000240"/>
            <a:ext cx="3303060" cy="2477295"/>
          </a:xfrm>
          <a:prstGeom prst="rect">
            <a:avLst/>
          </a:prstGeom>
          <a:noFill/>
        </p:spPr>
      </p:pic>
      <p:pic>
        <p:nvPicPr>
          <p:cNvPr id="33795" name="Picture 3" descr="D:\до свидания, детский сад\IMG_457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57818" y="2071678"/>
            <a:ext cx="3167053" cy="2375290"/>
          </a:xfrm>
          <a:prstGeom prst="rect">
            <a:avLst/>
          </a:prstGeom>
          <a:noFill/>
        </p:spPr>
      </p:pic>
      <p:pic>
        <p:nvPicPr>
          <p:cNvPr id="33796" name="Picture 4" descr="D:\до свидания, детский сад\IMG_457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00100" y="4143380"/>
            <a:ext cx="3143240" cy="2357430"/>
          </a:xfrm>
          <a:prstGeom prst="rect">
            <a:avLst/>
          </a:prstGeom>
          <a:noFill/>
        </p:spPr>
      </p:pic>
      <p:pic>
        <p:nvPicPr>
          <p:cNvPr id="33797" name="Picture 5" descr="D:\до свидания, детский сад\IMG_457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57752" y="4214818"/>
            <a:ext cx="3238522" cy="24288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Яблоня, цветение, цветы, бутоны, лепестки, белые, ветка, весна, природа, макро обои, фото, картин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8229600" cy="1143000"/>
          </a:xfrm>
        </p:spPr>
        <p:txBody>
          <a:bodyPr>
            <a:noAutofit/>
          </a:bodyPr>
          <a:lstStyle/>
          <a:p>
            <a:r>
              <a:rPr lang="ru-RU" i="1" dirty="0" smtClean="0">
                <a:solidFill>
                  <a:schemeClr val="tx2"/>
                </a:solidFill>
                <a:latin typeface="Century" pitchFamily="18" charset="0"/>
              </a:rPr>
              <a:t/>
            </a:r>
            <a:br>
              <a:rPr lang="ru-RU" i="1" dirty="0" smtClean="0">
                <a:solidFill>
                  <a:schemeClr val="tx2"/>
                </a:solidFill>
                <a:latin typeface="Century" pitchFamily="18" charset="0"/>
              </a:rPr>
            </a:br>
            <a:r>
              <a:rPr lang="ru-RU" dirty="0" smtClean="0">
                <a:solidFill>
                  <a:schemeClr val="tx2"/>
                </a:solidFill>
                <a:latin typeface="Century" pitchFamily="18" charset="0"/>
              </a:rPr>
              <a:t>2019 год</a:t>
            </a:r>
            <a:br>
              <a:rPr lang="ru-RU" dirty="0" smtClean="0">
                <a:solidFill>
                  <a:schemeClr val="tx2"/>
                </a:solidFill>
                <a:latin typeface="Century" pitchFamily="18" charset="0"/>
              </a:rPr>
            </a:br>
            <a:r>
              <a:rPr lang="ru-RU" dirty="0" smtClean="0">
                <a:solidFill>
                  <a:srgbClr val="C00000"/>
                </a:solidFill>
                <a:latin typeface="Century" pitchFamily="18" charset="0"/>
              </a:rPr>
              <a:t>Занятие «Час Земли»</a:t>
            </a:r>
            <a:endParaRPr lang="ru-RU" sz="4000" dirty="0">
              <a:solidFill>
                <a:srgbClr val="C00000"/>
              </a:solidFill>
              <a:latin typeface="Century" pitchFamily="18" charset="0"/>
            </a:endParaRPr>
          </a:p>
        </p:txBody>
      </p:sp>
      <p:pic>
        <p:nvPicPr>
          <p:cNvPr id="34818" name="Picture 2" descr="D:\до свидания, детский сад\IMG_4574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071678"/>
            <a:ext cx="4095778" cy="3071834"/>
          </a:xfrm>
          <a:prstGeom prst="rect">
            <a:avLst/>
          </a:prstGeom>
          <a:noFill/>
        </p:spPr>
      </p:pic>
      <p:pic>
        <p:nvPicPr>
          <p:cNvPr id="34819" name="Picture 3" descr="D:\до свидания, детский сад\IMG_457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76" y="3286124"/>
            <a:ext cx="3809995" cy="28574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Яблоня, цветение, цветы, бутоны, лепестки, белые, ветка, весна, природа, макро обои, фото, картин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8229600" cy="1143000"/>
          </a:xfrm>
        </p:spPr>
        <p:txBody>
          <a:bodyPr>
            <a:noAutofit/>
          </a:bodyPr>
          <a:lstStyle/>
          <a:p>
            <a:r>
              <a:rPr lang="ru-RU" i="1" dirty="0" smtClean="0">
                <a:solidFill>
                  <a:schemeClr val="tx2"/>
                </a:solidFill>
                <a:latin typeface="Century" pitchFamily="18" charset="0"/>
              </a:rPr>
              <a:t/>
            </a:r>
            <a:br>
              <a:rPr lang="ru-RU" i="1" dirty="0" smtClean="0">
                <a:solidFill>
                  <a:schemeClr val="tx2"/>
                </a:solidFill>
                <a:latin typeface="Century" pitchFamily="18" charset="0"/>
              </a:rPr>
            </a:br>
            <a:r>
              <a:rPr lang="ru-RU" dirty="0" smtClean="0">
                <a:solidFill>
                  <a:schemeClr val="tx2"/>
                </a:solidFill>
                <a:latin typeface="Century" pitchFamily="18" charset="0"/>
              </a:rPr>
              <a:t>2019 год</a:t>
            </a:r>
            <a:br>
              <a:rPr lang="ru-RU" dirty="0" smtClean="0">
                <a:solidFill>
                  <a:schemeClr val="tx2"/>
                </a:solidFill>
                <a:latin typeface="Century" pitchFamily="18" charset="0"/>
              </a:rPr>
            </a:br>
            <a:r>
              <a:rPr lang="ru-RU" dirty="0" smtClean="0">
                <a:solidFill>
                  <a:srgbClr val="C00000"/>
                </a:solidFill>
                <a:latin typeface="Century" pitchFamily="18" charset="0"/>
              </a:rPr>
              <a:t>Собираемся на прогулку</a:t>
            </a:r>
            <a:endParaRPr lang="ru-RU" sz="4000" dirty="0">
              <a:solidFill>
                <a:srgbClr val="C00000"/>
              </a:solidFill>
              <a:latin typeface="Century" pitchFamily="18" charset="0"/>
            </a:endParaRPr>
          </a:p>
        </p:txBody>
      </p:sp>
      <p:pic>
        <p:nvPicPr>
          <p:cNvPr id="35842" name="Picture 2" descr="D:\до свидания, детский сад\IMG_4576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071678"/>
            <a:ext cx="3086100" cy="4114800"/>
          </a:xfrm>
          <a:prstGeom prst="rect">
            <a:avLst/>
          </a:prstGeom>
          <a:noFill/>
        </p:spPr>
      </p:pic>
      <p:pic>
        <p:nvPicPr>
          <p:cNvPr id="35843" name="Picture 3" descr="D:\до свидания, детский сад\IMG_457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2066" y="2143116"/>
            <a:ext cx="3000378" cy="40005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Яблоня, цветение, цветы, бутоны, лепестки, белые, ветка, весна, природа, макро обои, фото, картин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8229600" cy="1143000"/>
          </a:xfrm>
        </p:spPr>
        <p:txBody>
          <a:bodyPr>
            <a:noAutofit/>
          </a:bodyPr>
          <a:lstStyle/>
          <a:p>
            <a:r>
              <a:rPr lang="ru-RU" i="1" dirty="0" smtClean="0">
                <a:solidFill>
                  <a:schemeClr val="tx2"/>
                </a:solidFill>
                <a:latin typeface="Century" pitchFamily="18" charset="0"/>
              </a:rPr>
              <a:t/>
            </a:r>
            <a:br>
              <a:rPr lang="ru-RU" i="1" dirty="0" smtClean="0">
                <a:solidFill>
                  <a:schemeClr val="tx2"/>
                </a:solidFill>
                <a:latin typeface="Century" pitchFamily="18" charset="0"/>
              </a:rPr>
            </a:br>
            <a:r>
              <a:rPr lang="ru-RU" dirty="0" smtClean="0">
                <a:solidFill>
                  <a:schemeClr val="tx2"/>
                </a:solidFill>
                <a:latin typeface="Century" pitchFamily="18" charset="0"/>
              </a:rPr>
              <a:t>2019 год</a:t>
            </a:r>
            <a:br>
              <a:rPr lang="ru-RU" dirty="0" smtClean="0">
                <a:solidFill>
                  <a:schemeClr val="tx2"/>
                </a:solidFill>
                <a:latin typeface="Century" pitchFamily="18" charset="0"/>
              </a:rPr>
            </a:br>
            <a:r>
              <a:rPr lang="ru-RU" dirty="0" smtClean="0">
                <a:solidFill>
                  <a:srgbClr val="C00000"/>
                </a:solidFill>
                <a:latin typeface="Century" pitchFamily="18" charset="0"/>
              </a:rPr>
              <a:t>На прогулке</a:t>
            </a:r>
            <a:endParaRPr lang="ru-RU" sz="4000" dirty="0">
              <a:solidFill>
                <a:srgbClr val="C00000"/>
              </a:solidFill>
              <a:latin typeface="Century" pitchFamily="18" charset="0"/>
            </a:endParaRPr>
          </a:p>
        </p:txBody>
      </p:sp>
      <p:pic>
        <p:nvPicPr>
          <p:cNvPr id="36866" name="Picture 2" descr="D:\до свидания, детский сад\IMG_4580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928934"/>
            <a:ext cx="4819651" cy="3614738"/>
          </a:xfrm>
          <a:prstGeom prst="rect">
            <a:avLst/>
          </a:prstGeom>
          <a:noFill/>
        </p:spPr>
      </p:pic>
      <p:pic>
        <p:nvPicPr>
          <p:cNvPr id="36867" name="Picture 3" descr="D:\до свидания, детский сад\IMG_458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00298" y="2214554"/>
            <a:ext cx="2905113" cy="2178835"/>
          </a:xfrm>
          <a:prstGeom prst="rect">
            <a:avLst/>
          </a:prstGeom>
          <a:noFill/>
        </p:spPr>
      </p:pic>
      <p:pic>
        <p:nvPicPr>
          <p:cNvPr id="36868" name="Picture 4" descr="D:\до свидания, детский сад\IMG_458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00694" y="2285992"/>
            <a:ext cx="3143254" cy="419100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Яблоня, цветение, цветы, бутоны, лепестки, белые, ветка, весна, природа, макро обои, фото, картин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8229600" cy="1143000"/>
          </a:xfrm>
        </p:spPr>
        <p:txBody>
          <a:bodyPr>
            <a:noAutofit/>
          </a:bodyPr>
          <a:lstStyle/>
          <a:p>
            <a:r>
              <a:rPr lang="ru-RU" i="1" dirty="0" smtClean="0">
                <a:solidFill>
                  <a:schemeClr val="tx2"/>
                </a:solidFill>
                <a:latin typeface="Century" pitchFamily="18" charset="0"/>
              </a:rPr>
              <a:t/>
            </a:r>
            <a:br>
              <a:rPr lang="ru-RU" i="1" dirty="0" smtClean="0">
                <a:solidFill>
                  <a:schemeClr val="tx2"/>
                </a:solidFill>
                <a:latin typeface="Century" pitchFamily="18" charset="0"/>
              </a:rPr>
            </a:br>
            <a:r>
              <a:rPr lang="ru-RU" dirty="0" smtClean="0">
                <a:solidFill>
                  <a:schemeClr val="tx2"/>
                </a:solidFill>
                <a:latin typeface="Century" pitchFamily="18" charset="0"/>
              </a:rPr>
              <a:t>2019 год</a:t>
            </a:r>
            <a:br>
              <a:rPr lang="ru-RU" dirty="0" smtClean="0">
                <a:solidFill>
                  <a:schemeClr val="tx2"/>
                </a:solidFill>
                <a:latin typeface="Century" pitchFamily="18" charset="0"/>
              </a:rPr>
            </a:br>
            <a:r>
              <a:rPr lang="ru-RU" dirty="0" smtClean="0">
                <a:solidFill>
                  <a:srgbClr val="C00000"/>
                </a:solidFill>
                <a:latin typeface="Century" pitchFamily="18" charset="0"/>
              </a:rPr>
              <a:t>На прогулке</a:t>
            </a:r>
            <a:endParaRPr lang="ru-RU" sz="4000" dirty="0">
              <a:solidFill>
                <a:srgbClr val="C00000"/>
              </a:solidFill>
              <a:latin typeface="Century" pitchFamily="18" charset="0"/>
            </a:endParaRPr>
          </a:p>
        </p:txBody>
      </p:sp>
      <p:pic>
        <p:nvPicPr>
          <p:cNvPr id="37890" name="Picture 2" descr="D:\до свидания, детский сад\IMG_458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143116"/>
            <a:ext cx="3161114" cy="4214818"/>
          </a:xfrm>
          <a:prstGeom prst="rect">
            <a:avLst/>
          </a:prstGeom>
          <a:noFill/>
        </p:spPr>
      </p:pic>
      <p:pic>
        <p:nvPicPr>
          <p:cNvPr id="37891" name="Picture 3" descr="D:\до свидания, детский сад\IMG_4584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86512" y="1857364"/>
            <a:ext cx="2451497" cy="3268663"/>
          </a:xfrm>
          <a:prstGeom prst="rect">
            <a:avLst/>
          </a:prstGeom>
          <a:noFill/>
        </p:spPr>
      </p:pic>
      <p:pic>
        <p:nvPicPr>
          <p:cNvPr id="37892" name="Picture 4" descr="D:\до свидания, детский сад\IMG_458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28992" y="3000372"/>
            <a:ext cx="2786064" cy="37147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Яблоня, цветение, цветы, бутоны, лепестки, белые, ветка, весна, природа, макро обои, фото, картин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8229600" cy="1143000"/>
          </a:xfrm>
        </p:spPr>
        <p:txBody>
          <a:bodyPr>
            <a:noAutofit/>
          </a:bodyPr>
          <a:lstStyle/>
          <a:p>
            <a:r>
              <a:rPr lang="ru-RU" i="1" dirty="0" smtClean="0">
                <a:solidFill>
                  <a:schemeClr val="tx2"/>
                </a:solidFill>
                <a:latin typeface="Century" pitchFamily="18" charset="0"/>
              </a:rPr>
              <a:t/>
            </a:r>
            <a:br>
              <a:rPr lang="ru-RU" i="1" dirty="0" smtClean="0">
                <a:solidFill>
                  <a:schemeClr val="tx2"/>
                </a:solidFill>
                <a:latin typeface="Century" pitchFamily="18" charset="0"/>
              </a:rPr>
            </a:br>
            <a:r>
              <a:rPr lang="ru-RU" dirty="0" smtClean="0">
                <a:solidFill>
                  <a:schemeClr val="tx2"/>
                </a:solidFill>
                <a:latin typeface="Century" pitchFamily="18" charset="0"/>
              </a:rPr>
              <a:t>2019 год</a:t>
            </a:r>
            <a:br>
              <a:rPr lang="ru-RU" dirty="0" smtClean="0">
                <a:solidFill>
                  <a:schemeClr val="tx2"/>
                </a:solidFill>
                <a:latin typeface="Century" pitchFamily="18" charset="0"/>
              </a:rPr>
            </a:br>
            <a:r>
              <a:rPr lang="ru-RU" dirty="0" smtClean="0">
                <a:solidFill>
                  <a:srgbClr val="C00000"/>
                </a:solidFill>
                <a:latin typeface="Century" pitchFamily="18" charset="0"/>
              </a:rPr>
              <a:t>На прогулке</a:t>
            </a:r>
            <a:endParaRPr lang="ru-RU" sz="4000" dirty="0">
              <a:solidFill>
                <a:srgbClr val="C00000"/>
              </a:solidFill>
              <a:latin typeface="Century" pitchFamily="18" charset="0"/>
            </a:endParaRPr>
          </a:p>
        </p:txBody>
      </p:sp>
      <p:pic>
        <p:nvPicPr>
          <p:cNvPr id="38914" name="Picture 2" descr="D:\до свидания, детский сад\IMG_4586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1857364"/>
            <a:ext cx="2215745" cy="2954327"/>
          </a:xfrm>
          <a:prstGeom prst="rect">
            <a:avLst/>
          </a:prstGeom>
          <a:noFill/>
        </p:spPr>
      </p:pic>
      <p:pic>
        <p:nvPicPr>
          <p:cNvPr id="38915" name="Picture 3" descr="D:\до свидания, детский сад\IMG_458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72132" y="2000240"/>
            <a:ext cx="3268271" cy="4357694"/>
          </a:xfrm>
          <a:prstGeom prst="rect">
            <a:avLst/>
          </a:prstGeom>
          <a:noFill/>
        </p:spPr>
      </p:pic>
      <p:pic>
        <p:nvPicPr>
          <p:cNvPr id="38916" name="Picture 4" descr="D:\до свидания, детский сад\IMG_458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86050" y="3000372"/>
            <a:ext cx="2500312" cy="333374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обои зима &quot; У Светланки"/>
          <p:cNvPicPr>
            <a:picLocks noChangeAspect="1" noChangeArrowheads="1"/>
          </p:cNvPicPr>
          <p:nvPr/>
        </p:nvPicPr>
        <p:blipFill>
          <a:blip r:embed="rId2" cstate="print"/>
          <a:srcRect b="3664"/>
          <a:stretch>
            <a:fillRect/>
          </a:stretch>
        </p:blipFill>
        <p:spPr bwMode="auto">
          <a:xfrm>
            <a:off x="-1" y="0"/>
            <a:ext cx="9144001" cy="7113985"/>
          </a:xfrm>
          <a:prstGeom prst="rect">
            <a:avLst/>
          </a:prstGeom>
          <a:noFill/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8229600" cy="1143000"/>
          </a:xfrm>
        </p:spPr>
        <p:txBody>
          <a:bodyPr>
            <a:noAutofit/>
          </a:bodyPr>
          <a:lstStyle/>
          <a:p>
            <a:r>
              <a:rPr lang="ru-RU" sz="5400" dirty="0" smtClean="0">
                <a:solidFill>
                  <a:srgbClr val="002060"/>
                </a:solidFill>
                <a:latin typeface="Century" pitchFamily="18" charset="0"/>
              </a:rPr>
              <a:t>2018 год</a:t>
            </a:r>
            <a:br>
              <a:rPr lang="ru-RU" sz="5400" dirty="0" smtClean="0">
                <a:solidFill>
                  <a:srgbClr val="002060"/>
                </a:solidFill>
                <a:latin typeface="Century" pitchFamily="18" charset="0"/>
              </a:rPr>
            </a:br>
            <a:r>
              <a:rPr lang="ru-RU" sz="5400" dirty="0" smtClean="0">
                <a:solidFill>
                  <a:srgbClr val="002060"/>
                </a:solidFill>
                <a:latin typeface="Century" pitchFamily="18" charset="0"/>
              </a:rPr>
              <a:t>средняя группа</a:t>
            </a:r>
            <a:endParaRPr lang="ru-RU" sz="5400" dirty="0">
              <a:solidFill>
                <a:srgbClr val="002060"/>
              </a:solidFill>
              <a:latin typeface="Century" pitchFamily="18" charset="0"/>
            </a:endParaRPr>
          </a:p>
        </p:txBody>
      </p:sp>
      <p:pic>
        <p:nvPicPr>
          <p:cNvPr id="3074" name="Picture 2" descr="D:\до свидания, детский сад\IMG_4309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2332037"/>
            <a:ext cx="3394472" cy="4525963"/>
          </a:xfrm>
          <a:prstGeom prst="rect">
            <a:avLst/>
          </a:prstGeom>
          <a:noFill/>
        </p:spPr>
      </p:pic>
      <p:pic>
        <p:nvPicPr>
          <p:cNvPr id="3075" name="Picture 3" descr="D:\до свидания, детский сад\IMG_431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2285992"/>
            <a:ext cx="3429006" cy="45720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Яблоня, цветение, цветы, бутоны, лепестки, белые, ветка, весна, природа, макро обои, фото, картин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8229600" cy="1143000"/>
          </a:xfrm>
        </p:spPr>
        <p:txBody>
          <a:bodyPr>
            <a:noAutofit/>
          </a:bodyPr>
          <a:lstStyle/>
          <a:p>
            <a:r>
              <a:rPr lang="ru-RU" i="1" dirty="0" smtClean="0">
                <a:solidFill>
                  <a:schemeClr val="tx2"/>
                </a:solidFill>
                <a:latin typeface="Century" pitchFamily="18" charset="0"/>
              </a:rPr>
              <a:t/>
            </a:r>
            <a:br>
              <a:rPr lang="ru-RU" i="1" dirty="0" smtClean="0">
                <a:solidFill>
                  <a:schemeClr val="tx2"/>
                </a:solidFill>
                <a:latin typeface="Century" pitchFamily="18" charset="0"/>
              </a:rPr>
            </a:br>
            <a:r>
              <a:rPr lang="ru-RU" dirty="0" smtClean="0">
                <a:solidFill>
                  <a:schemeClr val="tx2"/>
                </a:solidFill>
                <a:latin typeface="Century" pitchFamily="18" charset="0"/>
              </a:rPr>
              <a:t>2019 год</a:t>
            </a:r>
            <a:br>
              <a:rPr lang="ru-RU" dirty="0" smtClean="0">
                <a:solidFill>
                  <a:schemeClr val="tx2"/>
                </a:solidFill>
                <a:latin typeface="Century" pitchFamily="18" charset="0"/>
              </a:rPr>
            </a:br>
            <a:r>
              <a:rPr lang="ru-RU" dirty="0" smtClean="0">
                <a:solidFill>
                  <a:srgbClr val="C00000"/>
                </a:solidFill>
                <a:latin typeface="Century" pitchFamily="18" charset="0"/>
              </a:rPr>
              <a:t>На прогулке</a:t>
            </a:r>
            <a:endParaRPr lang="ru-RU" sz="4000" dirty="0">
              <a:solidFill>
                <a:srgbClr val="C00000"/>
              </a:solidFill>
              <a:latin typeface="Century" pitchFamily="18" charset="0"/>
            </a:endParaRPr>
          </a:p>
        </p:txBody>
      </p:sp>
      <p:pic>
        <p:nvPicPr>
          <p:cNvPr id="39938" name="Picture 2" descr="D:\до свидания, детский сад\IMG_4589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1785926"/>
            <a:ext cx="2590795" cy="3454393"/>
          </a:xfrm>
          <a:prstGeom prst="rect">
            <a:avLst/>
          </a:prstGeom>
          <a:noFill/>
        </p:spPr>
      </p:pic>
      <p:pic>
        <p:nvPicPr>
          <p:cNvPr id="39939" name="Picture 3" descr="D:\до свидания, детский сад\IMG_459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86512" y="1785926"/>
            <a:ext cx="2678925" cy="3571900"/>
          </a:xfrm>
          <a:prstGeom prst="rect">
            <a:avLst/>
          </a:prstGeom>
          <a:noFill/>
        </p:spPr>
      </p:pic>
      <p:pic>
        <p:nvPicPr>
          <p:cNvPr id="10" name="Picture 2" descr="D:\до свидания, детский сад\IMG_459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43240" y="2643182"/>
            <a:ext cx="2893221" cy="38576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Яблоня, цветение, цветы, бутоны, лепестки, белые, ветка, весна, природа, макро обои, фото, картин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8229600" cy="1143000"/>
          </a:xfrm>
        </p:spPr>
        <p:txBody>
          <a:bodyPr>
            <a:noAutofit/>
          </a:bodyPr>
          <a:lstStyle/>
          <a:p>
            <a:r>
              <a:rPr lang="ru-RU" i="1" dirty="0" smtClean="0">
                <a:solidFill>
                  <a:schemeClr val="tx2"/>
                </a:solidFill>
                <a:latin typeface="Century" pitchFamily="18" charset="0"/>
              </a:rPr>
              <a:t/>
            </a:r>
            <a:br>
              <a:rPr lang="ru-RU" i="1" dirty="0" smtClean="0">
                <a:solidFill>
                  <a:schemeClr val="tx2"/>
                </a:solidFill>
                <a:latin typeface="Century" pitchFamily="18" charset="0"/>
              </a:rPr>
            </a:br>
            <a:r>
              <a:rPr lang="ru-RU" dirty="0" smtClean="0">
                <a:solidFill>
                  <a:schemeClr val="tx2"/>
                </a:solidFill>
                <a:latin typeface="Century" pitchFamily="18" charset="0"/>
              </a:rPr>
              <a:t>2019 год</a:t>
            </a:r>
            <a:br>
              <a:rPr lang="ru-RU" dirty="0" smtClean="0">
                <a:solidFill>
                  <a:schemeClr val="tx2"/>
                </a:solidFill>
                <a:latin typeface="Century" pitchFamily="18" charset="0"/>
              </a:rPr>
            </a:br>
            <a:r>
              <a:rPr lang="ru-RU" dirty="0" smtClean="0">
                <a:solidFill>
                  <a:srgbClr val="C00000"/>
                </a:solidFill>
                <a:latin typeface="Century" pitchFamily="18" charset="0"/>
              </a:rPr>
              <a:t>Искусство</a:t>
            </a:r>
            <a:endParaRPr lang="ru-RU" sz="4000" dirty="0">
              <a:solidFill>
                <a:srgbClr val="C00000"/>
              </a:solidFill>
              <a:latin typeface="Century" pitchFamily="18" charset="0"/>
            </a:endParaRPr>
          </a:p>
        </p:txBody>
      </p:sp>
      <p:pic>
        <p:nvPicPr>
          <p:cNvPr id="1026" name="Picture 2" descr="D:\до свидания, детский сад\IMG_4618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500042"/>
            <a:ext cx="2880128" cy="3840171"/>
          </a:xfrm>
          <a:prstGeom prst="rect">
            <a:avLst/>
          </a:prstGeom>
          <a:noFill/>
        </p:spPr>
      </p:pic>
      <p:pic>
        <p:nvPicPr>
          <p:cNvPr id="1027" name="Picture 3" descr="D:\до свидания, детский сад\IMG_461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97200" y="2928934"/>
            <a:ext cx="2946800" cy="3929066"/>
          </a:xfrm>
          <a:prstGeom prst="rect">
            <a:avLst/>
          </a:prstGeom>
          <a:noFill/>
        </p:spPr>
      </p:pic>
      <p:pic>
        <p:nvPicPr>
          <p:cNvPr id="1028" name="Picture 4" descr="D:\до свидания, детский сад\IMG_462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0800000" flipV="1">
            <a:off x="3000364" y="2143116"/>
            <a:ext cx="2643206" cy="31432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Яблоня, цветение, цветы, бутоны, лепестки, белые, ветка, весна, природа, макро обои, фото, картин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8229600" cy="1143000"/>
          </a:xfrm>
        </p:spPr>
        <p:txBody>
          <a:bodyPr>
            <a:noAutofit/>
          </a:bodyPr>
          <a:lstStyle/>
          <a:p>
            <a:r>
              <a:rPr lang="ru-RU" i="1" dirty="0" smtClean="0">
                <a:solidFill>
                  <a:schemeClr val="tx2"/>
                </a:solidFill>
                <a:latin typeface="Century" pitchFamily="18" charset="0"/>
              </a:rPr>
              <a:t/>
            </a:r>
            <a:br>
              <a:rPr lang="ru-RU" i="1" dirty="0" smtClean="0">
                <a:solidFill>
                  <a:schemeClr val="tx2"/>
                </a:solidFill>
                <a:latin typeface="Century" pitchFamily="18" charset="0"/>
              </a:rPr>
            </a:br>
            <a:r>
              <a:rPr lang="ru-RU" dirty="0" smtClean="0">
                <a:solidFill>
                  <a:schemeClr val="tx2"/>
                </a:solidFill>
                <a:latin typeface="Century" pitchFamily="18" charset="0"/>
              </a:rPr>
              <a:t>2019 год</a:t>
            </a:r>
            <a:br>
              <a:rPr lang="ru-RU" dirty="0" smtClean="0">
                <a:solidFill>
                  <a:schemeClr val="tx2"/>
                </a:solidFill>
                <a:latin typeface="Century" pitchFamily="18" charset="0"/>
              </a:rPr>
            </a:br>
            <a:r>
              <a:rPr lang="ru-RU" dirty="0" smtClean="0">
                <a:solidFill>
                  <a:srgbClr val="C00000"/>
                </a:solidFill>
                <a:latin typeface="Century" pitchFamily="18" charset="0"/>
              </a:rPr>
              <a:t>На прогулке</a:t>
            </a:r>
            <a:endParaRPr lang="ru-RU" sz="4000" dirty="0">
              <a:solidFill>
                <a:srgbClr val="C00000"/>
              </a:solidFill>
              <a:latin typeface="Century" pitchFamily="18" charset="0"/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1280x1024 цветы, звери, белый, красный, макро, хищники )), животные, фото, природа hd обои на рабочий стол 5941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611560" y="332656"/>
            <a:ext cx="8229600" cy="1143000"/>
          </a:xfrm>
        </p:spPr>
        <p:txBody>
          <a:bodyPr>
            <a:noAutofit/>
          </a:bodyPr>
          <a:lstStyle/>
          <a:p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Century" pitchFamily="18" charset="0"/>
              </a:rPr>
              <a:t/>
            </a:r>
            <a:b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Century" pitchFamily="18" charset="0"/>
              </a:rPr>
            </a:br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Century" pitchFamily="18" charset="0"/>
              </a:rPr>
              <a:t>2019</a:t>
            </a:r>
            <a:b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Century" pitchFamily="18" charset="0"/>
              </a:rPr>
            </a:br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Century" pitchFamily="18" charset="0"/>
              </a:rPr>
              <a:t>Конкурс рисунков </a:t>
            </a:r>
            <a:b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Century" pitchFamily="18" charset="0"/>
              </a:rPr>
            </a:br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Century" pitchFamily="18" charset="0"/>
              </a:rPr>
              <a:t>«В гостях у сказки»</a:t>
            </a:r>
            <a:endParaRPr lang="ru-RU" dirty="0">
              <a:solidFill>
                <a:schemeClr val="accent3">
                  <a:lumMod val="50000"/>
                </a:schemeClr>
              </a:solidFill>
              <a:latin typeface="Century" pitchFamily="18" charset="0"/>
            </a:endParaRPr>
          </a:p>
        </p:txBody>
      </p:sp>
      <p:pic>
        <p:nvPicPr>
          <p:cNvPr id="41986" name="Picture 2" descr="D:\до свидания, детский сад\IMG_459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2500306"/>
            <a:ext cx="3857620" cy="2893215"/>
          </a:xfrm>
          <a:prstGeom prst="rect">
            <a:avLst/>
          </a:prstGeom>
          <a:noFill/>
        </p:spPr>
      </p:pic>
      <p:pic>
        <p:nvPicPr>
          <p:cNvPr id="41987" name="Picture 3" descr="D:\до свидания, детский сад\IMG_460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72264" y="2428868"/>
            <a:ext cx="1982387" cy="2643182"/>
          </a:xfrm>
          <a:prstGeom prst="rect">
            <a:avLst/>
          </a:prstGeom>
          <a:noFill/>
        </p:spPr>
      </p:pic>
      <p:pic>
        <p:nvPicPr>
          <p:cNvPr id="41988" name="Picture 4" descr="D:\до свидания, детский сад\IMG_4615.JPG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57686" y="3429000"/>
            <a:ext cx="2365772" cy="31543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1280x1024 цветы, звери, белый, красный, макро, хищники )), животные, фото, природа hd обои на рабочий стол 5941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611560" y="332656"/>
            <a:ext cx="8229600" cy="1143000"/>
          </a:xfrm>
        </p:spPr>
        <p:txBody>
          <a:bodyPr>
            <a:noAutofit/>
          </a:bodyPr>
          <a:lstStyle/>
          <a:p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Century" pitchFamily="18" charset="0"/>
              </a:rPr>
              <a:t/>
            </a:r>
            <a:b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Century" pitchFamily="18" charset="0"/>
              </a:rPr>
            </a:br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Century" pitchFamily="18" charset="0"/>
              </a:rPr>
              <a:t>2019</a:t>
            </a:r>
            <a:b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Century" pitchFamily="18" charset="0"/>
              </a:rPr>
            </a:br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Century" pitchFamily="18" charset="0"/>
              </a:rPr>
              <a:t>Исследование насекомых</a:t>
            </a:r>
            <a:endParaRPr lang="ru-RU" dirty="0">
              <a:solidFill>
                <a:schemeClr val="accent3">
                  <a:lumMod val="50000"/>
                </a:schemeClr>
              </a:solidFill>
              <a:latin typeface="Century" pitchFamily="18" charset="0"/>
            </a:endParaRPr>
          </a:p>
        </p:txBody>
      </p:sp>
      <p:pic>
        <p:nvPicPr>
          <p:cNvPr id="2050" name="Picture 2" descr="D:\до свидания, детский сад\IMG_4630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06" y="2000240"/>
            <a:ext cx="3810027" cy="2857520"/>
          </a:xfrm>
          <a:prstGeom prst="rect">
            <a:avLst/>
          </a:prstGeom>
          <a:noFill/>
        </p:spPr>
      </p:pic>
      <p:pic>
        <p:nvPicPr>
          <p:cNvPr id="2051" name="Picture 3" descr="D:\до свидания, детский сад\IMG_463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43702" y="2000240"/>
            <a:ext cx="2303876" cy="3071834"/>
          </a:xfrm>
          <a:prstGeom prst="rect">
            <a:avLst/>
          </a:prstGeom>
          <a:noFill/>
        </p:spPr>
      </p:pic>
      <p:pic>
        <p:nvPicPr>
          <p:cNvPr id="2052" name="Picture 4" descr="D:\до свидания, детский сад\IMG_463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71934" y="3286124"/>
            <a:ext cx="2428892" cy="323852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1280x1024 цветы, звери, белый, красный, макро, хищники )), животные, фото, природа hd обои на рабочий стол 5941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611560" y="332656"/>
            <a:ext cx="8229600" cy="1143000"/>
          </a:xfrm>
        </p:spPr>
        <p:txBody>
          <a:bodyPr>
            <a:noAutofit/>
          </a:bodyPr>
          <a:lstStyle/>
          <a:p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Century" pitchFamily="18" charset="0"/>
              </a:rPr>
              <a:t/>
            </a:r>
            <a:b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Century" pitchFamily="18" charset="0"/>
              </a:rPr>
            </a:br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Century" pitchFamily="18" charset="0"/>
              </a:rPr>
              <a:t>2019</a:t>
            </a:r>
            <a:b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Century" pitchFamily="18" charset="0"/>
              </a:rPr>
            </a:br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Century" pitchFamily="18" charset="0"/>
              </a:rPr>
              <a:t>Конкурс рисунков </a:t>
            </a:r>
            <a:b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Century" pitchFamily="18" charset="0"/>
              </a:rPr>
            </a:br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Century" pitchFamily="18" charset="0"/>
              </a:rPr>
              <a:t>«В гостях у сказки»</a:t>
            </a:r>
            <a:endParaRPr lang="ru-RU" dirty="0">
              <a:solidFill>
                <a:schemeClr val="accent3">
                  <a:lumMod val="50000"/>
                </a:schemeClr>
              </a:solidFill>
              <a:latin typeface="Century" pitchFamily="18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57200" y="2500306"/>
            <a:ext cx="7400948" cy="3625857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1280x1024 цветы, звери, белый, красный, макро, хищники )), животные, фото, природа hd обои на рабочий стол 5941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611560" y="332656"/>
            <a:ext cx="8229600" cy="1143000"/>
          </a:xfrm>
        </p:spPr>
        <p:txBody>
          <a:bodyPr>
            <a:noAutofit/>
          </a:bodyPr>
          <a:lstStyle/>
          <a:p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Century" pitchFamily="18" charset="0"/>
              </a:rPr>
              <a:t/>
            </a:r>
            <a:b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Century" pitchFamily="18" charset="0"/>
              </a:rPr>
            </a:br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Century" pitchFamily="18" charset="0"/>
              </a:rPr>
              <a:t>2019</a:t>
            </a:r>
            <a:b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Century" pitchFamily="18" charset="0"/>
              </a:rPr>
            </a:br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Century" pitchFamily="18" charset="0"/>
              </a:rPr>
              <a:t>Исследование</a:t>
            </a:r>
            <a:endParaRPr lang="ru-RU" dirty="0">
              <a:solidFill>
                <a:schemeClr val="accent3">
                  <a:lumMod val="50000"/>
                </a:schemeClr>
              </a:solidFill>
              <a:latin typeface="Century" pitchFamily="18" charset="0"/>
            </a:endParaRPr>
          </a:p>
        </p:txBody>
      </p:sp>
      <p:pic>
        <p:nvPicPr>
          <p:cNvPr id="3075" name="Picture 3" descr="D:\до свидания, детский сад\IMG_463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472" y="2786058"/>
            <a:ext cx="4553341" cy="2976007"/>
          </a:xfrm>
          <a:prstGeom prst="rect">
            <a:avLst/>
          </a:prstGeom>
          <a:noFill/>
        </p:spPr>
      </p:pic>
      <p:pic>
        <p:nvPicPr>
          <p:cNvPr id="3074" name="Picture 2" descr="D:\до свидания, детский сад\IMG_4633.JPG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00760" y="2643182"/>
            <a:ext cx="2719388" cy="3625850"/>
          </a:xfrm>
          <a:prstGeom prst="rect">
            <a:avLst/>
          </a:prstGeom>
          <a:noFill/>
        </p:spPr>
      </p:pic>
      <p:pic>
        <p:nvPicPr>
          <p:cNvPr id="3076" name="Picture 4" descr="D:\до свидания, детский сад\IMG_463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86050" y="2357430"/>
            <a:ext cx="3500462" cy="46672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обои осень листья Smoothnes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611560" y="332656"/>
            <a:ext cx="8229600" cy="1143000"/>
          </a:xfrm>
        </p:spPr>
        <p:txBody>
          <a:bodyPr>
            <a:noAutofit/>
          </a:bodyPr>
          <a:lstStyle/>
          <a:p>
            <a:r>
              <a:rPr lang="ru-RU" sz="54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Century" pitchFamily="18" charset="0"/>
              </a:rPr>
              <a:t>2018 год</a:t>
            </a:r>
            <a:br>
              <a:rPr lang="ru-RU" sz="54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Century" pitchFamily="18" charset="0"/>
              </a:rPr>
            </a:br>
            <a:r>
              <a:rPr lang="ru-RU" sz="54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Century" pitchFamily="18" charset="0"/>
              </a:rPr>
              <a:t>День знаний</a:t>
            </a:r>
            <a:endParaRPr lang="ru-RU" sz="5400" dirty="0">
              <a:solidFill>
                <a:schemeClr val="accent6">
                  <a:lumMod val="20000"/>
                  <a:lumOff val="80000"/>
                </a:schemeClr>
              </a:solidFill>
              <a:latin typeface="Century" pitchFamily="18" charset="0"/>
            </a:endParaRPr>
          </a:p>
        </p:txBody>
      </p:sp>
      <p:pic>
        <p:nvPicPr>
          <p:cNvPr id="8194" name="Picture 2" descr="D:\до свидания, детский сад\IMG_4336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3143248"/>
            <a:ext cx="3857653" cy="3013076"/>
          </a:xfrm>
          <a:prstGeom prst="rect">
            <a:avLst/>
          </a:prstGeom>
          <a:noFill/>
        </p:spPr>
      </p:pic>
      <p:pic>
        <p:nvPicPr>
          <p:cNvPr id="8195" name="Picture 3" descr="D:\до свидания, детский сад\IMG_433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1928802"/>
            <a:ext cx="4095778" cy="30718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обои осень листья Smoothnes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611560" y="332656"/>
            <a:ext cx="8229600" cy="1143000"/>
          </a:xfrm>
        </p:spPr>
        <p:txBody>
          <a:bodyPr>
            <a:noAutofit/>
          </a:bodyPr>
          <a:lstStyle/>
          <a:p>
            <a:r>
              <a:rPr lang="ru-RU" sz="54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Century" pitchFamily="18" charset="0"/>
              </a:rPr>
              <a:t>2018 год</a:t>
            </a:r>
            <a:br>
              <a:rPr lang="ru-RU" sz="54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Century" pitchFamily="18" charset="0"/>
              </a:rPr>
            </a:br>
            <a:r>
              <a:rPr lang="ru-RU" sz="54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Century" pitchFamily="18" charset="0"/>
              </a:rPr>
              <a:t>День знаний</a:t>
            </a:r>
            <a:endParaRPr lang="ru-RU" sz="5400" dirty="0">
              <a:solidFill>
                <a:schemeClr val="accent6">
                  <a:lumMod val="20000"/>
                  <a:lumOff val="80000"/>
                </a:schemeClr>
              </a:solidFill>
              <a:latin typeface="Century" pitchFamily="18" charset="0"/>
            </a:endParaRPr>
          </a:p>
        </p:txBody>
      </p:sp>
      <p:pic>
        <p:nvPicPr>
          <p:cNvPr id="9218" name="Picture 2" descr="D:\до свидания, детский сад\IMG_4339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3429000"/>
            <a:ext cx="4017440" cy="3013080"/>
          </a:xfrm>
          <a:prstGeom prst="rect">
            <a:avLst/>
          </a:prstGeom>
          <a:noFill/>
        </p:spPr>
      </p:pic>
      <p:pic>
        <p:nvPicPr>
          <p:cNvPr id="9219" name="Picture 3" descr="D:\до свидания, детский сад\IMG_434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6314" y="2071678"/>
            <a:ext cx="3857620" cy="289321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обои осень листья Smoothnes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611560" y="332656"/>
            <a:ext cx="8229600" cy="1143000"/>
          </a:xfrm>
        </p:spPr>
        <p:txBody>
          <a:bodyPr>
            <a:noAutofit/>
          </a:bodyPr>
          <a:lstStyle/>
          <a:p>
            <a:r>
              <a:rPr lang="ru-RU" sz="48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Century" pitchFamily="18" charset="0"/>
              </a:rPr>
              <a:t>2019 год</a:t>
            </a:r>
            <a:br>
              <a:rPr lang="ru-RU" sz="48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Century" pitchFamily="18" charset="0"/>
              </a:rPr>
            </a:br>
            <a:r>
              <a:rPr lang="ru-RU" sz="48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Century" pitchFamily="18" charset="0"/>
              </a:rPr>
              <a:t>Сценка «Праздник осени»</a:t>
            </a:r>
            <a:endParaRPr lang="ru-RU" sz="4800" dirty="0">
              <a:solidFill>
                <a:schemeClr val="accent6">
                  <a:lumMod val="20000"/>
                  <a:lumOff val="80000"/>
                </a:schemeClr>
              </a:solidFill>
              <a:latin typeface="Century" pitchFamily="18" charset="0"/>
            </a:endParaRPr>
          </a:p>
        </p:txBody>
      </p:sp>
      <p:pic>
        <p:nvPicPr>
          <p:cNvPr id="2050" name="Picture 2" descr="D:\до свидания, детский сад\IMG_4407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2071678"/>
            <a:ext cx="3394472" cy="4525963"/>
          </a:xfrm>
          <a:prstGeom prst="rect">
            <a:avLst/>
          </a:prstGeom>
          <a:noFill/>
        </p:spPr>
      </p:pic>
      <p:pic>
        <p:nvPicPr>
          <p:cNvPr id="2051" name="Picture 3" descr="D:\до свидания, детский сад\IMG_440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8" y="2214554"/>
            <a:ext cx="3303990" cy="440531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обои зима &quot; У Светланки"/>
          <p:cNvPicPr>
            <a:picLocks noChangeAspect="1" noChangeArrowheads="1"/>
          </p:cNvPicPr>
          <p:nvPr/>
        </p:nvPicPr>
        <p:blipFill>
          <a:blip r:embed="rId2" cstate="print"/>
          <a:srcRect b="3664"/>
          <a:stretch>
            <a:fillRect/>
          </a:stretch>
        </p:blipFill>
        <p:spPr bwMode="auto">
          <a:xfrm>
            <a:off x="-1" y="0"/>
            <a:ext cx="9144001" cy="7113985"/>
          </a:xfrm>
          <a:prstGeom prst="rect">
            <a:avLst/>
          </a:prstGeom>
          <a:noFill/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8229600" cy="1143000"/>
          </a:xfrm>
        </p:spPr>
        <p:txBody>
          <a:bodyPr>
            <a:noAutofit/>
          </a:bodyPr>
          <a:lstStyle/>
          <a:p>
            <a:r>
              <a:rPr lang="ru-RU" sz="5400" dirty="0" smtClean="0">
                <a:solidFill>
                  <a:srgbClr val="002060"/>
                </a:solidFill>
                <a:latin typeface="Century" pitchFamily="18" charset="0"/>
              </a:rPr>
              <a:t>2018 год</a:t>
            </a:r>
            <a:br>
              <a:rPr lang="ru-RU" sz="5400" dirty="0" smtClean="0">
                <a:solidFill>
                  <a:srgbClr val="002060"/>
                </a:solidFill>
                <a:latin typeface="Century" pitchFamily="18" charset="0"/>
              </a:rPr>
            </a:br>
            <a:r>
              <a:rPr lang="ru-RU" sz="5400" dirty="0" smtClean="0">
                <a:solidFill>
                  <a:srgbClr val="002060"/>
                </a:solidFill>
                <a:latin typeface="Century" pitchFamily="18" charset="0"/>
              </a:rPr>
              <a:t>средняя группа</a:t>
            </a:r>
            <a:endParaRPr lang="ru-RU" sz="5400" dirty="0">
              <a:solidFill>
                <a:srgbClr val="002060"/>
              </a:solidFill>
              <a:latin typeface="Century" pitchFamily="18" charset="0"/>
            </a:endParaRPr>
          </a:p>
        </p:txBody>
      </p:sp>
      <p:pic>
        <p:nvPicPr>
          <p:cNvPr id="4098" name="Picture 2" descr="D:\до свидания, детский сад\IMG_431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2214554"/>
            <a:ext cx="3394472" cy="4525963"/>
          </a:xfrm>
          <a:prstGeom prst="rect">
            <a:avLst/>
          </a:prstGeom>
          <a:noFill/>
        </p:spPr>
      </p:pic>
      <p:pic>
        <p:nvPicPr>
          <p:cNvPr id="4099" name="Picture 3" descr="D:\до свидания, детский сад\IMG_431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9124" y="3143248"/>
            <a:ext cx="4095747" cy="30718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обои осень листья Smoothnes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611560" y="332656"/>
            <a:ext cx="8229600" cy="1143000"/>
          </a:xfrm>
        </p:spPr>
        <p:txBody>
          <a:bodyPr>
            <a:noAutofit/>
          </a:bodyPr>
          <a:lstStyle/>
          <a:p>
            <a:r>
              <a:rPr lang="ru-RU" sz="48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Century" pitchFamily="18" charset="0"/>
              </a:rPr>
              <a:t>2019 год</a:t>
            </a:r>
            <a:br>
              <a:rPr lang="ru-RU" sz="48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Century" pitchFamily="18" charset="0"/>
              </a:rPr>
            </a:br>
            <a:r>
              <a:rPr lang="ru-RU" sz="48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Century" pitchFamily="18" charset="0"/>
              </a:rPr>
              <a:t>Гости из ДЮЦ</a:t>
            </a:r>
            <a:endParaRPr lang="ru-RU" sz="4800" dirty="0">
              <a:solidFill>
                <a:schemeClr val="accent6">
                  <a:lumMod val="20000"/>
                  <a:lumOff val="80000"/>
                </a:schemeClr>
              </a:solidFill>
              <a:latin typeface="Century" pitchFamily="18" charset="0"/>
            </a:endParaRPr>
          </a:p>
        </p:txBody>
      </p:sp>
      <p:pic>
        <p:nvPicPr>
          <p:cNvPr id="3074" name="Picture 2" descr="D:\до свидания, детский сад\IMG_4412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1785926"/>
            <a:ext cx="3303060" cy="2477295"/>
          </a:xfrm>
          <a:prstGeom prst="rect">
            <a:avLst/>
          </a:prstGeom>
          <a:noFill/>
        </p:spPr>
      </p:pic>
      <p:pic>
        <p:nvPicPr>
          <p:cNvPr id="3075" name="Picture 3" descr="D:\до свидания, детский сад\IMG_441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0694" y="1857364"/>
            <a:ext cx="3071802" cy="2303852"/>
          </a:xfrm>
          <a:prstGeom prst="rect">
            <a:avLst/>
          </a:prstGeom>
          <a:noFill/>
        </p:spPr>
      </p:pic>
      <p:pic>
        <p:nvPicPr>
          <p:cNvPr id="3076" name="Picture 4" descr="D:\до свидания, детский сад\IMG_441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5984" y="3286124"/>
            <a:ext cx="4500594" cy="33754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обои осень листья Smoothnes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611560" y="332656"/>
            <a:ext cx="8229600" cy="1143000"/>
          </a:xfrm>
        </p:spPr>
        <p:txBody>
          <a:bodyPr>
            <a:noAutofit/>
          </a:bodyPr>
          <a:lstStyle/>
          <a:p>
            <a:r>
              <a:rPr lang="ru-RU" sz="48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Century" pitchFamily="18" charset="0"/>
              </a:rPr>
              <a:t>2019 год</a:t>
            </a:r>
            <a:br>
              <a:rPr lang="ru-RU" sz="48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Century" pitchFamily="18" charset="0"/>
              </a:rPr>
            </a:br>
            <a:r>
              <a:rPr lang="ru-RU" sz="48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Century" pitchFamily="18" charset="0"/>
              </a:rPr>
              <a:t>Гости из ДЮЦ</a:t>
            </a:r>
            <a:endParaRPr lang="ru-RU" sz="4800" dirty="0">
              <a:solidFill>
                <a:schemeClr val="accent6">
                  <a:lumMod val="20000"/>
                  <a:lumOff val="80000"/>
                </a:schemeClr>
              </a:solidFill>
              <a:latin typeface="Century" pitchFamily="18" charset="0"/>
            </a:endParaRPr>
          </a:p>
        </p:txBody>
      </p:sp>
      <p:pic>
        <p:nvPicPr>
          <p:cNvPr id="4099" name="Picture 3" descr="D:\до свидания, детский сад\IMG_4418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7686" y="1928802"/>
            <a:ext cx="3395939" cy="2546954"/>
          </a:xfrm>
          <a:prstGeom prst="rect">
            <a:avLst/>
          </a:prstGeom>
          <a:noFill/>
        </p:spPr>
      </p:pic>
      <p:pic>
        <p:nvPicPr>
          <p:cNvPr id="4098" name="Picture 2" descr="D:\до свидания, детский сад\IMG_441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2214554"/>
            <a:ext cx="4643470" cy="3482603"/>
          </a:xfrm>
          <a:prstGeom prst="rect">
            <a:avLst/>
          </a:prstGeom>
          <a:noFill/>
        </p:spPr>
      </p:pic>
      <p:pic>
        <p:nvPicPr>
          <p:cNvPr id="11" name="Picture 5" descr="D:\до свидания, детский сад\IMG_441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6314" y="3929066"/>
            <a:ext cx="3429024" cy="257176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обои осень листья Smoothnes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0" y="332656"/>
            <a:ext cx="9144000" cy="1143000"/>
          </a:xfrm>
        </p:spPr>
        <p:txBody>
          <a:bodyPr>
            <a:noAutofit/>
          </a:bodyPr>
          <a:lstStyle/>
          <a:p>
            <a:r>
              <a:rPr lang="ru-RU" sz="48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Century" pitchFamily="18" charset="0"/>
              </a:rPr>
              <a:t>2019 год</a:t>
            </a:r>
            <a:br>
              <a:rPr lang="ru-RU" sz="48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Century" pitchFamily="18" charset="0"/>
              </a:rPr>
            </a:br>
            <a:r>
              <a:rPr lang="ru-RU" sz="48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Century" pitchFamily="18" charset="0"/>
              </a:rPr>
              <a:t>Газета ЗОЖ   </a:t>
            </a:r>
            <a:endParaRPr lang="ru-RU" sz="4800" dirty="0">
              <a:solidFill>
                <a:schemeClr val="accent6">
                  <a:lumMod val="20000"/>
                  <a:lumOff val="80000"/>
                </a:schemeClr>
              </a:solidFill>
              <a:latin typeface="Century" pitchFamily="18" charset="0"/>
            </a:endParaRPr>
          </a:p>
        </p:txBody>
      </p:sp>
      <p:pic>
        <p:nvPicPr>
          <p:cNvPr id="5122" name="Picture 2" descr="D:\до свидания, детский сад\IMG_4419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28" y="1857364"/>
            <a:ext cx="6357982" cy="47684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обои осень листья Smoothnes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0" y="332656"/>
            <a:ext cx="9144000" cy="1143000"/>
          </a:xfrm>
        </p:spPr>
        <p:txBody>
          <a:bodyPr>
            <a:noAutofit/>
          </a:bodyPr>
          <a:lstStyle/>
          <a:p>
            <a:r>
              <a:rPr lang="ru-RU" sz="48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Century" pitchFamily="18" charset="0"/>
              </a:rPr>
              <a:t>2019 год</a:t>
            </a:r>
            <a:br>
              <a:rPr lang="ru-RU" sz="48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Century" pitchFamily="18" charset="0"/>
              </a:rPr>
            </a:br>
            <a:r>
              <a:rPr lang="ru-RU" sz="48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Century" pitchFamily="18" charset="0"/>
              </a:rPr>
              <a:t>Танец с зубными щётками</a:t>
            </a:r>
            <a:endParaRPr lang="ru-RU" sz="4800" dirty="0">
              <a:solidFill>
                <a:schemeClr val="accent6">
                  <a:lumMod val="20000"/>
                  <a:lumOff val="80000"/>
                </a:schemeClr>
              </a:solidFill>
              <a:latin typeface="Century" pitchFamily="18" charset="0"/>
            </a:endParaRPr>
          </a:p>
        </p:txBody>
      </p:sp>
      <p:pic>
        <p:nvPicPr>
          <p:cNvPr id="6146" name="Picture 2" descr="D:\до свидания, детский сад\IMG_4434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1785926"/>
            <a:ext cx="3588812" cy="2691609"/>
          </a:xfrm>
          <a:prstGeom prst="rect">
            <a:avLst/>
          </a:prstGeom>
          <a:noFill/>
        </p:spPr>
      </p:pic>
      <p:pic>
        <p:nvPicPr>
          <p:cNvPr id="10" name="Picture 3" descr="D:\до свидания, детский сад\IMG_442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7752" y="1714488"/>
            <a:ext cx="4000496" cy="3000372"/>
          </a:xfrm>
          <a:prstGeom prst="rect">
            <a:avLst/>
          </a:prstGeom>
          <a:noFill/>
        </p:spPr>
      </p:pic>
      <p:pic>
        <p:nvPicPr>
          <p:cNvPr id="11" name="Picture 5" descr="D:\до свидания, детский сад\IMG_443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00100" y="4714884"/>
            <a:ext cx="2643174" cy="1982381"/>
          </a:xfrm>
          <a:prstGeom prst="rect">
            <a:avLst/>
          </a:prstGeom>
          <a:noFill/>
        </p:spPr>
      </p:pic>
      <p:pic>
        <p:nvPicPr>
          <p:cNvPr id="12" name="Picture 4" descr="D:\до свидания, детский сад\IMG_442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14942" y="4500570"/>
            <a:ext cx="2905113" cy="21788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обои осень листья Smoothnes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0" y="332656"/>
            <a:ext cx="9144000" cy="1143000"/>
          </a:xfrm>
        </p:spPr>
        <p:txBody>
          <a:bodyPr>
            <a:noAutofit/>
          </a:bodyPr>
          <a:lstStyle/>
          <a:p>
            <a:r>
              <a:rPr lang="ru-RU" sz="48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Century" pitchFamily="18" charset="0"/>
              </a:rPr>
              <a:t>2019 год</a:t>
            </a:r>
            <a:br>
              <a:rPr lang="ru-RU" sz="48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Century" pitchFamily="18" charset="0"/>
              </a:rPr>
            </a:br>
            <a:r>
              <a:rPr lang="ru-RU" sz="48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Century" pitchFamily="18" charset="0"/>
              </a:rPr>
              <a:t>Как интересно!</a:t>
            </a:r>
            <a:endParaRPr lang="ru-RU" sz="4800" dirty="0">
              <a:solidFill>
                <a:schemeClr val="accent6">
                  <a:lumMod val="20000"/>
                  <a:lumOff val="80000"/>
                </a:schemeClr>
              </a:solidFill>
              <a:latin typeface="Century" pitchFamily="18" charset="0"/>
            </a:endParaRPr>
          </a:p>
        </p:txBody>
      </p:sp>
      <p:pic>
        <p:nvPicPr>
          <p:cNvPr id="7170" name="Picture 2" descr="D:\до свидания, детский сад\IMG_4443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1714488"/>
            <a:ext cx="3500462" cy="2625347"/>
          </a:xfrm>
          <a:prstGeom prst="rect">
            <a:avLst/>
          </a:prstGeom>
          <a:noFill/>
        </p:spPr>
      </p:pic>
      <p:pic>
        <p:nvPicPr>
          <p:cNvPr id="7171" name="Picture 3" descr="D:\до свидания, детский сад\IMG_444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7752" y="3643314"/>
            <a:ext cx="3857620" cy="2893215"/>
          </a:xfrm>
          <a:prstGeom prst="rect">
            <a:avLst/>
          </a:prstGeom>
          <a:noFill/>
        </p:spPr>
      </p:pic>
      <p:pic>
        <p:nvPicPr>
          <p:cNvPr id="7172" name="Picture 4" descr="D:\до свидания, детский сад\IMG_444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43570" y="1785926"/>
            <a:ext cx="2928926" cy="2196695"/>
          </a:xfrm>
          <a:prstGeom prst="rect">
            <a:avLst/>
          </a:prstGeom>
          <a:noFill/>
        </p:spPr>
      </p:pic>
      <p:pic>
        <p:nvPicPr>
          <p:cNvPr id="7173" name="Picture 5" descr="D:\до свидания, детский сад\IMG_444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42976" y="4214818"/>
            <a:ext cx="3238489" cy="242886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обои осень листья Smoothnes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0" y="332656"/>
            <a:ext cx="9144000" cy="1143000"/>
          </a:xfrm>
        </p:spPr>
        <p:txBody>
          <a:bodyPr>
            <a:noAutofit/>
          </a:bodyPr>
          <a:lstStyle/>
          <a:p>
            <a:r>
              <a:rPr lang="ru-RU" sz="48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Century" pitchFamily="18" charset="0"/>
              </a:rPr>
              <a:t>2019 год</a:t>
            </a:r>
            <a:br>
              <a:rPr lang="ru-RU" sz="48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Century" pitchFamily="18" charset="0"/>
              </a:rPr>
            </a:br>
            <a:r>
              <a:rPr lang="ru-RU" sz="48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Century" pitchFamily="18" charset="0"/>
              </a:rPr>
              <a:t>Как интересно!</a:t>
            </a:r>
            <a:endParaRPr lang="ru-RU" sz="4800" dirty="0">
              <a:solidFill>
                <a:schemeClr val="accent6">
                  <a:lumMod val="20000"/>
                  <a:lumOff val="80000"/>
                </a:schemeClr>
              </a:solidFill>
              <a:latin typeface="Century" pitchFamily="18" charset="0"/>
            </a:endParaRPr>
          </a:p>
        </p:txBody>
      </p:sp>
      <p:pic>
        <p:nvPicPr>
          <p:cNvPr id="8194" name="Picture 2" descr="D:\до свидания, детский сад\IMG_4448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3714752"/>
            <a:ext cx="3526905" cy="2645179"/>
          </a:xfrm>
          <a:prstGeom prst="rect">
            <a:avLst/>
          </a:prstGeom>
          <a:noFill/>
        </p:spPr>
      </p:pic>
      <p:pic>
        <p:nvPicPr>
          <p:cNvPr id="8196" name="Picture 4" descr="D:\до свидания, детский сад\IMG_445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0100" y="1643050"/>
            <a:ext cx="3071802" cy="2303852"/>
          </a:xfrm>
          <a:prstGeom prst="rect">
            <a:avLst/>
          </a:prstGeom>
          <a:noFill/>
        </p:spPr>
      </p:pic>
      <p:pic>
        <p:nvPicPr>
          <p:cNvPr id="8197" name="Picture 5" descr="D:\до свидания, детский сад\IMG_445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6314" y="4286256"/>
            <a:ext cx="2857488" cy="2143116"/>
          </a:xfrm>
          <a:prstGeom prst="rect">
            <a:avLst/>
          </a:prstGeom>
          <a:noFill/>
        </p:spPr>
      </p:pic>
      <p:pic>
        <p:nvPicPr>
          <p:cNvPr id="8195" name="Picture 3" descr="D:\до свидания, детский сад\IMG_444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43504" y="1857364"/>
            <a:ext cx="3571867" cy="2678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обои осень листья Smoothnes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0" y="332656"/>
            <a:ext cx="9144000" cy="1143000"/>
          </a:xfrm>
        </p:spPr>
        <p:txBody>
          <a:bodyPr>
            <a:noAutofit/>
          </a:bodyPr>
          <a:lstStyle/>
          <a:p>
            <a:r>
              <a:rPr lang="ru-RU" sz="48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Century" pitchFamily="18" charset="0"/>
              </a:rPr>
              <a:t>2019 год</a:t>
            </a:r>
            <a:br>
              <a:rPr lang="ru-RU" sz="48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Century" pitchFamily="18" charset="0"/>
              </a:rPr>
            </a:br>
            <a:r>
              <a:rPr lang="ru-RU" sz="48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Century" pitchFamily="18" charset="0"/>
              </a:rPr>
              <a:t>Акция «Белый цветок»</a:t>
            </a:r>
            <a:endParaRPr lang="ru-RU" sz="4800" dirty="0">
              <a:solidFill>
                <a:schemeClr val="accent6">
                  <a:lumMod val="20000"/>
                  <a:lumOff val="80000"/>
                </a:schemeClr>
              </a:solidFill>
              <a:latin typeface="Century" pitchFamily="18" charset="0"/>
            </a:endParaRPr>
          </a:p>
        </p:txBody>
      </p:sp>
      <p:pic>
        <p:nvPicPr>
          <p:cNvPr id="9218" name="Picture 2" descr="D:\до свидания, детский сад\IMG_446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071678"/>
            <a:ext cx="4191029" cy="3143272"/>
          </a:xfrm>
          <a:prstGeom prst="rect">
            <a:avLst/>
          </a:prstGeom>
          <a:noFill/>
        </p:spPr>
      </p:pic>
      <p:pic>
        <p:nvPicPr>
          <p:cNvPr id="9219" name="Picture 3" descr="D:\до свидания, детский сад\IMG_4464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48187" y="3214686"/>
            <a:ext cx="4453466" cy="33400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обои осень листья Smoothnes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0" y="332656"/>
            <a:ext cx="9144000" cy="1143000"/>
          </a:xfrm>
        </p:spPr>
        <p:txBody>
          <a:bodyPr>
            <a:noAutofit/>
          </a:bodyPr>
          <a:lstStyle/>
          <a:p>
            <a:r>
              <a:rPr lang="ru-RU" sz="48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Century" pitchFamily="18" charset="0"/>
              </a:rPr>
              <a:t>2019 год</a:t>
            </a:r>
            <a:br>
              <a:rPr lang="ru-RU" sz="48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Century" pitchFamily="18" charset="0"/>
              </a:rPr>
            </a:br>
            <a:r>
              <a:rPr lang="ru-RU" sz="48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Century" pitchFamily="18" charset="0"/>
              </a:rPr>
              <a:t>Акция «Белый цветок»</a:t>
            </a:r>
            <a:endParaRPr lang="ru-RU" sz="4800" dirty="0">
              <a:solidFill>
                <a:schemeClr val="accent6">
                  <a:lumMod val="20000"/>
                  <a:lumOff val="80000"/>
                </a:schemeClr>
              </a:solidFill>
              <a:latin typeface="Century" pitchFamily="18" charset="0"/>
            </a:endParaRPr>
          </a:p>
        </p:txBody>
      </p:sp>
      <p:pic>
        <p:nvPicPr>
          <p:cNvPr id="10242" name="Picture 2" descr="D:\до свидания, детский сад\IMG_4465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4414" y="1714488"/>
            <a:ext cx="6429420" cy="482206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обои осень листья Smoothnes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0" y="332656"/>
            <a:ext cx="9144000" cy="1143000"/>
          </a:xfrm>
        </p:spPr>
        <p:txBody>
          <a:bodyPr>
            <a:noAutofit/>
          </a:bodyPr>
          <a:lstStyle/>
          <a:p>
            <a:r>
              <a:rPr lang="ru-RU" sz="48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Century" pitchFamily="18" charset="0"/>
              </a:rPr>
              <a:t>2019 год</a:t>
            </a:r>
            <a:br>
              <a:rPr lang="ru-RU" sz="48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Century" pitchFamily="18" charset="0"/>
              </a:rPr>
            </a:br>
            <a:r>
              <a:rPr lang="ru-RU" sz="48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Century" pitchFamily="18" charset="0"/>
              </a:rPr>
              <a:t>Акция «Белый цветок»</a:t>
            </a:r>
            <a:endParaRPr lang="ru-RU" sz="4800" dirty="0">
              <a:solidFill>
                <a:schemeClr val="accent6">
                  <a:lumMod val="20000"/>
                  <a:lumOff val="80000"/>
                </a:schemeClr>
              </a:solidFill>
              <a:latin typeface="Century" pitchFamily="18" charset="0"/>
            </a:endParaRPr>
          </a:p>
        </p:txBody>
      </p:sp>
      <p:pic>
        <p:nvPicPr>
          <p:cNvPr id="11266" name="Picture 2" descr="D:\до свидания, детский сад\IMG_4466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4357694"/>
            <a:ext cx="2731556" cy="2048667"/>
          </a:xfrm>
          <a:prstGeom prst="rect">
            <a:avLst/>
          </a:prstGeom>
          <a:noFill/>
        </p:spPr>
      </p:pic>
      <p:pic>
        <p:nvPicPr>
          <p:cNvPr id="11267" name="Picture 3" descr="D:\до свидания, детский сад\IMG_446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57818" y="4000504"/>
            <a:ext cx="3309929" cy="2482447"/>
          </a:xfrm>
          <a:prstGeom prst="rect">
            <a:avLst/>
          </a:prstGeom>
          <a:noFill/>
        </p:spPr>
      </p:pic>
      <p:pic>
        <p:nvPicPr>
          <p:cNvPr id="11268" name="Picture 4" descr="D:\до свидания, детский сад\IMG_446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14612" y="1714488"/>
            <a:ext cx="3809995" cy="28574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обои осень листья Smoothnes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0" y="332656"/>
            <a:ext cx="9144000" cy="1143000"/>
          </a:xfrm>
        </p:spPr>
        <p:txBody>
          <a:bodyPr>
            <a:noAutofit/>
          </a:bodyPr>
          <a:lstStyle/>
          <a:p>
            <a:r>
              <a:rPr lang="ru-RU" sz="48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Century" pitchFamily="18" charset="0"/>
              </a:rPr>
              <a:t>2019 год</a:t>
            </a:r>
            <a:br>
              <a:rPr lang="ru-RU" sz="48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Century" pitchFamily="18" charset="0"/>
              </a:rPr>
            </a:br>
            <a:r>
              <a:rPr lang="ru-RU" sz="48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Century" pitchFamily="18" charset="0"/>
              </a:rPr>
              <a:t>Акция «Белый цветок»</a:t>
            </a:r>
            <a:endParaRPr lang="ru-RU" sz="4800" dirty="0">
              <a:solidFill>
                <a:schemeClr val="accent6">
                  <a:lumMod val="20000"/>
                  <a:lumOff val="80000"/>
                </a:schemeClr>
              </a:solidFill>
              <a:latin typeface="Century" pitchFamily="18" charset="0"/>
            </a:endParaRPr>
          </a:p>
        </p:txBody>
      </p:sp>
      <p:pic>
        <p:nvPicPr>
          <p:cNvPr id="12290" name="Picture 2" descr="D:\до свидания, детский сад\IMG_4469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1785926"/>
            <a:ext cx="4034353" cy="3025765"/>
          </a:xfrm>
          <a:prstGeom prst="rect">
            <a:avLst/>
          </a:prstGeom>
          <a:noFill/>
        </p:spPr>
      </p:pic>
      <p:pic>
        <p:nvPicPr>
          <p:cNvPr id="12291" name="Picture 3" descr="D:\до свидания, детский сад\IMG_447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86578" y="1785926"/>
            <a:ext cx="2143122" cy="2857496"/>
          </a:xfrm>
          <a:prstGeom prst="rect">
            <a:avLst/>
          </a:prstGeom>
          <a:noFill/>
        </p:spPr>
      </p:pic>
      <p:pic>
        <p:nvPicPr>
          <p:cNvPr id="12292" name="Picture 4" descr="D:\до свидания, детский сад\IMG_447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3438" y="3643314"/>
            <a:ext cx="2214560" cy="29527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обои зима &quot; У Светланки"/>
          <p:cNvPicPr>
            <a:picLocks noChangeAspect="1" noChangeArrowheads="1"/>
          </p:cNvPicPr>
          <p:nvPr/>
        </p:nvPicPr>
        <p:blipFill>
          <a:blip r:embed="rId2" cstate="print"/>
          <a:srcRect b="3664"/>
          <a:stretch>
            <a:fillRect/>
          </a:stretch>
        </p:blipFill>
        <p:spPr bwMode="auto">
          <a:xfrm>
            <a:off x="-1" y="0"/>
            <a:ext cx="9144001" cy="7113985"/>
          </a:xfrm>
          <a:prstGeom prst="rect">
            <a:avLst/>
          </a:prstGeom>
          <a:noFill/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8229600" cy="1143000"/>
          </a:xfrm>
        </p:spPr>
        <p:txBody>
          <a:bodyPr>
            <a:noAutofit/>
          </a:bodyPr>
          <a:lstStyle/>
          <a:p>
            <a:r>
              <a:rPr lang="ru-RU" sz="5400" dirty="0" smtClean="0">
                <a:solidFill>
                  <a:srgbClr val="002060"/>
                </a:solidFill>
                <a:latin typeface="Century" pitchFamily="18" charset="0"/>
              </a:rPr>
              <a:t>2018 год</a:t>
            </a:r>
            <a:br>
              <a:rPr lang="ru-RU" sz="5400" dirty="0" smtClean="0">
                <a:solidFill>
                  <a:srgbClr val="002060"/>
                </a:solidFill>
                <a:latin typeface="Century" pitchFamily="18" charset="0"/>
              </a:rPr>
            </a:br>
            <a:r>
              <a:rPr lang="ru-RU" sz="5400" dirty="0" smtClean="0">
                <a:solidFill>
                  <a:srgbClr val="002060"/>
                </a:solidFill>
                <a:latin typeface="Century" pitchFamily="18" charset="0"/>
              </a:rPr>
              <a:t>средняя группа</a:t>
            </a:r>
            <a:endParaRPr lang="ru-RU" sz="5400" dirty="0">
              <a:solidFill>
                <a:srgbClr val="002060"/>
              </a:solidFill>
              <a:latin typeface="Century" pitchFamily="18" charset="0"/>
            </a:endParaRPr>
          </a:p>
        </p:txBody>
      </p:sp>
      <p:pic>
        <p:nvPicPr>
          <p:cNvPr id="5122" name="Picture 2" descr="D:\до свидания, детский сад\IMG_4315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285992"/>
            <a:ext cx="4129604" cy="3097203"/>
          </a:xfrm>
          <a:prstGeom prst="rect">
            <a:avLst/>
          </a:prstGeom>
          <a:noFill/>
        </p:spPr>
      </p:pic>
      <p:pic>
        <p:nvPicPr>
          <p:cNvPr id="5123" name="Picture 3" descr="D:\до свидания, детский сад\IMG_431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76" y="3571876"/>
            <a:ext cx="4095747" cy="30718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обои осень листья Smoothnes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0" y="332656"/>
            <a:ext cx="9144000" cy="1143000"/>
          </a:xfrm>
        </p:spPr>
        <p:txBody>
          <a:bodyPr>
            <a:noAutofit/>
          </a:bodyPr>
          <a:lstStyle/>
          <a:p>
            <a:r>
              <a:rPr lang="ru-RU" sz="48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Century" pitchFamily="18" charset="0"/>
              </a:rPr>
              <a:t>2019 год</a:t>
            </a:r>
            <a:br>
              <a:rPr lang="ru-RU" sz="48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Century" pitchFamily="18" charset="0"/>
              </a:rPr>
            </a:br>
            <a:r>
              <a:rPr lang="ru-RU" sz="48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Century" pitchFamily="18" charset="0"/>
              </a:rPr>
              <a:t>Акция «Белый цветок»</a:t>
            </a:r>
            <a:endParaRPr lang="ru-RU" sz="4800" dirty="0">
              <a:solidFill>
                <a:schemeClr val="accent6">
                  <a:lumMod val="20000"/>
                  <a:lumOff val="80000"/>
                </a:schemeClr>
              </a:solidFill>
              <a:latin typeface="Century" pitchFamily="18" charset="0"/>
            </a:endParaRPr>
          </a:p>
        </p:txBody>
      </p:sp>
      <p:pic>
        <p:nvPicPr>
          <p:cNvPr id="13314" name="Picture 2" descr="D:\до свидания, детский сад\IMG_4476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1928802"/>
            <a:ext cx="2518190" cy="3357586"/>
          </a:xfrm>
          <a:prstGeom prst="rect">
            <a:avLst/>
          </a:prstGeom>
          <a:noFill/>
        </p:spPr>
      </p:pic>
      <p:pic>
        <p:nvPicPr>
          <p:cNvPr id="13315" name="Picture 3" descr="D:\до свидания, детский сад\IMG_447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14678" y="3071810"/>
            <a:ext cx="2518172" cy="3357562"/>
          </a:xfrm>
          <a:prstGeom prst="rect">
            <a:avLst/>
          </a:prstGeom>
          <a:noFill/>
        </p:spPr>
      </p:pic>
      <p:pic>
        <p:nvPicPr>
          <p:cNvPr id="13316" name="Picture 4" descr="D:\до свидания, детский сад\IMG_447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00760" y="1881153"/>
            <a:ext cx="2500330" cy="333377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обои осень листья Smoothnes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0" y="332656"/>
            <a:ext cx="9144000" cy="1143000"/>
          </a:xfrm>
        </p:spPr>
        <p:txBody>
          <a:bodyPr>
            <a:noAutofit/>
          </a:bodyPr>
          <a:lstStyle/>
          <a:p>
            <a:r>
              <a:rPr lang="ru-RU" sz="48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Century" pitchFamily="18" charset="0"/>
              </a:rPr>
              <a:t>2019 год</a:t>
            </a:r>
            <a:br>
              <a:rPr lang="ru-RU" sz="48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Century" pitchFamily="18" charset="0"/>
              </a:rPr>
            </a:br>
            <a:r>
              <a:rPr lang="ru-RU" sz="48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Century" pitchFamily="18" charset="0"/>
              </a:rPr>
              <a:t>Готовимся к занятию</a:t>
            </a:r>
            <a:endParaRPr lang="ru-RU" sz="4800" dirty="0">
              <a:solidFill>
                <a:schemeClr val="accent6">
                  <a:lumMod val="20000"/>
                  <a:lumOff val="80000"/>
                </a:schemeClr>
              </a:solidFill>
              <a:latin typeface="Century" pitchFamily="18" charset="0"/>
            </a:endParaRPr>
          </a:p>
        </p:txBody>
      </p:sp>
      <p:pic>
        <p:nvPicPr>
          <p:cNvPr id="18434" name="Picture 2" descr="D:\до свидания, детский сад\IMG_4497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1964496"/>
            <a:ext cx="4336569" cy="3252427"/>
          </a:xfrm>
          <a:prstGeom prst="rect">
            <a:avLst/>
          </a:prstGeom>
          <a:noFill/>
        </p:spPr>
      </p:pic>
      <p:pic>
        <p:nvPicPr>
          <p:cNvPr id="18435" name="Picture 3" descr="D:\до свидания, детский сад\IMG_449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3000372"/>
            <a:ext cx="4381531" cy="32861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обои осень листья Smoothnes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0" y="332656"/>
            <a:ext cx="9144000" cy="1143000"/>
          </a:xfrm>
        </p:spPr>
        <p:txBody>
          <a:bodyPr>
            <a:noAutofit/>
          </a:bodyPr>
          <a:lstStyle/>
          <a:p>
            <a:r>
              <a:rPr lang="ru-RU" sz="48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Century" pitchFamily="18" charset="0"/>
              </a:rPr>
              <a:t>2019 год</a:t>
            </a:r>
            <a:br>
              <a:rPr lang="ru-RU" sz="48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Century" pitchFamily="18" charset="0"/>
              </a:rPr>
            </a:br>
            <a:r>
              <a:rPr lang="ru-RU" sz="48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Century" pitchFamily="18" charset="0"/>
              </a:rPr>
              <a:t>Играем вместе</a:t>
            </a:r>
            <a:endParaRPr lang="ru-RU" sz="4800" dirty="0">
              <a:solidFill>
                <a:schemeClr val="accent6">
                  <a:lumMod val="20000"/>
                  <a:lumOff val="80000"/>
                </a:schemeClr>
              </a:solidFill>
              <a:latin typeface="Century" pitchFamily="18" charset="0"/>
            </a:endParaRPr>
          </a:p>
        </p:txBody>
      </p:sp>
      <p:pic>
        <p:nvPicPr>
          <p:cNvPr id="19458" name="Picture 2" descr="D:\до свидания, детский сад\IMG_4499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1928802"/>
            <a:ext cx="3374498" cy="2530874"/>
          </a:xfrm>
          <a:prstGeom prst="rect">
            <a:avLst/>
          </a:prstGeom>
          <a:noFill/>
        </p:spPr>
      </p:pic>
      <p:pic>
        <p:nvPicPr>
          <p:cNvPr id="19460" name="Picture 4" descr="D:\до свидания, детский сад\IMG_45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00562" y="4071942"/>
            <a:ext cx="3476617" cy="2607463"/>
          </a:xfrm>
          <a:prstGeom prst="rect">
            <a:avLst/>
          </a:prstGeom>
          <a:noFill/>
        </p:spPr>
      </p:pic>
      <p:pic>
        <p:nvPicPr>
          <p:cNvPr id="19459" name="Picture 3" descr="D:\до свидания, детский сад\IMG_450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3504" y="1714488"/>
            <a:ext cx="3571868" cy="2678901"/>
          </a:xfrm>
          <a:prstGeom prst="rect">
            <a:avLst/>
          </a:prstGeom>
          <a:noFill/>
        </p:spPr>
      </p:pic>
      <p:pic>
        <p:nvPicPr>
          <p:cNvPr id="19461" name="Picture 5" descr="D:\до свидания, детский сад\IMG_450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85852" y="4214818"/>
            <a:ext cx="3000364" cy="225027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обои осень листья Smoothnes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0"/>
            <a:ext cx="9144000" cy="6858000"/>
          </a:xfrm>
          <a:prstGeom prst="rect">
            <a:avLst/>
          </a:prstGeom>
          <a:noFill/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0" y="332656"/>
            <a:ext cx="9144000" cy="1143000"/>
          </a:xfrm>
        </p:spPr>
        <p:txBody>
          <a:bodyPr>
            <a:noAutofit/>
          </a:bodyPr>
          <a:lstStyle/>
          <a:p>
            <a:r>
              <a:rPr lang="ru-RU" sz="48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Century" pitchFamily="18" charset="0"/>
              </a:rPr>
              <a:t>2019 год</a:t>
            </a:r>
            <a:br>
              <a:rPr lang="ru-RU" sz="48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Century" pitchFamily="18" charset="0"/>
              </a:rPr>
            </a:br>
            <a:r>
              <a:rPr lang="ru-RU" sz="48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Century" pitchFamily="18" charset="0"/>
              </a:rPr>
              <a:t>Играем вместе</a:t>
            </a:r>
            <a:endParaRPr lang="ru-RU" sz="4800" dirty="0">
              <a:solidFill>
                <a:schemeClr val="accent6">
                  <a:lumMod val="20000"/>
                  <a:lumOff val="80000"/>
                </a:schemeClr>
              </a:solidFill>
              <a:latin typeface="Century" pitchFamily="18" charset="0"/>
            </a:endParaRPr>
          </a:p>
        </p:txBody>
      </p:sp>
      <p:pic>
        <p:nvPicPr>
          <p:cNvPr id="20482" name="Picture 2" descr="D:\до свидания, детский сад\IMG_4503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4414" y="1785926"/>
            <a:ext cx="6477044" cy="48577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обои осень листья Smoothnes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143040" y="0"/>
            <a:ext cx="9456000" cy="7092000"/>
          </a:xfrm>
          <a:prstGeom prst="rect">
            <a:avLst/>
          </a:prstGeom>
          <a:noFill/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0" y="332656"/>
            <a:ext cx="9144000" cy="1143000"/>
          </a:xfrm>
        </p:spPr>
        <p:txBody>
          <a:bodyPr>
            <a:noAutofit/>
          </a:bodyPr>
          <a:lstStyle/>
          <a:p>
            <a:r>
              <a:rPr lang="ru-RU" sz="48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Century" pitchFamily="18" charset="0"/>
              </a:rPr>
              <a:t>2019 год</a:t>
            </a:r>
            <a:br>
              <a:rPr lang="ru-RU" sz="48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Century" pitchFamily="18" charset="0"/>
              </a:rPr>
            </a:br>
            <a:r>
              <a:rPr lang="ru-RU" sz="48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Century" pitchFamily="18" charset="0"/>
              </a:rPr>
              <a:t>Играем вместе</a:t>
            </a:r>
            <a:endParaRPr lang="ru-RU" sz="4800" dirty="0">
              <a:solidFill>
                <a:schemeClr val="accent6">
                  <a:lumMod val="20000"/>
                  <a:lumOff val="80000"/>
                </a:schemeClr>
              </a:solidFill>
              <a:latin typeface="Century" pitchFamily="18" charset="0"/>
            </a:endParaRPr>
          </a:p>
        </p:txBody>
      </p:sp>
      <p:pic>
        <p:nvPicPr>
          <p:cNvPr id="1029" name="Picture 5" descr="D:\до свидания, детский сад\IMG_463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57356" y="2357430"/>
            <a:ext cx="5500726" cy="3338414"/>
          </a:xfrm>
          <a:prstGeom prst="rect">
            <a:avLst/>
          </a:prstGeom>
          <a:noFill/>
        </p:spPr>
      </p:pic>
      <p:pic>
        <p:nvPicPr>
          <p:cNvPr id="1030" name="Picture 6" descr="D:\до свидания, детский сад\IMG_463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6858080" y="-10358534"/>
            <a:ext cx="4800000" cy="3600000"/>
          </a:xfrm>
          <a:prstGeom prst="rect">
            <a:avLst/>
          </a:prstGeom>
          <a:noFill/>
        </p:spPr>
      </p:pic>
      <p:sp>
        <p:nvSpPr>
          <p:cNvPr id="11" name="Содержимое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обои зима &quot; У Светланки"/>
          <p:cNvPicPr>
            <a:picLocks noChangeAspect="1" noChangeArrowheads="1"/>
          </p:cNvPicPr>
          <p:nvPr/>
        </p:nvPicPr>
        <p:blipFill>
          <a:blip r:embed="rId2" cstate="print"/>
          <a:srcRect b="3664"/>
          <a:stretch>
            <a:fillRect/>
          </a:stretch>
        </p:blipFill>
        <p:spPr bwMode="auto">
          <a:xfrm>
            <a:off x="-1" y="0"/>
            <a:ext cx="9144001" cy="7113985"/>
          </a:xfrm>
          <a:prstGeom prst="rect">
            <a:avLst/>
          </a:prstGeom>
          <a:noFill/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8229600" cy="1143000"/>
          </a:xfrm>
        </p:spPr>
        <p:txBody>
          <a:bodyPr>
            <a:noAutofit/>
          </a:bodyPr>
          <a:lstStyle/>
          <a:p>
            <a:r>
              <a:rPr lang="ru-RU" sz="5400" dirty="0" smtClean="0">
                <a:solidFill>
                  <a:srgbClr val="002060"/>
                </a:solidFill>
                <a:latin typeface="Century" pitchFamily="18" charset="0"/>
              </a:rPr>
              <a:t>2018 год</a:t>
            </a:r>
            <a:br>
              <a:rPr lang="ru-RU" sz="5400" dirty="0" smtClean="0">
                <a:solidFill>
                  <a:srgbClr val="002060"/>
                </a:solidFill>
                <a:latin typeface="Century" pitchFamily="18" charset="0"/>
              </a:rPr>
            </a:br>
            <a:r>
              <a:rPr lang="ru-RU" sz="5400" dirty="0" smtClean="0">
                <a:solidFill>
                  <a:srgbClr val="002060"/>
                </a:solidFill>
                <a:latin typeface="Century" pitchFamily="18" charset="0"/>
              </a:rPr>
              <a:t>средняя группа</a:t>
            </a:r>
            <a:endParaRPr lang="ru-RU" sz="5400" dirty="0">
              <a:solidFill>
                <a:srgbClr val="002060"/>
              </a:solidFill>
              <a:latin typeface="Century" pitchFamily="18" charset="0"/>
            </a:endParaRPr>
          </a:p>
        </p:txBody>
      </p:sp>
      <p:pic>
        <p:nvPicPr>
          <p:cNvPr id="6146" name="Picture 2" descr="D:\до свидания, детский сад\IMG_4319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3643314"/>
            <a:ext cx="4095746" cy="3071810"/>
          </a:xfrm>
          <a:prstGeom prst="rect">
            <a:avLst/>
          </a:prstGeom>
          <a:noFill/>
        </p:spPr>
      </p:pic>
      <p:pic>
        <p:nvPicPr>
          <p:cNvPr id="6147" name="Picture 3" descr="D:\до свидания, детский сад\IMG_432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2071678"/>
            <a:ext cx="4071934" cy="30539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обои зима &quot; У Светланки"/>
          <p:cNvPicPr>
            <a:picLocks noChangeAspect="1" noChangeArrowheads="1"/>
          </p:cNvPicPr>
          <p:nvPr/>
        </p:nvPicPr>
        <p:blipFill>
          <a:blip r:embed="rId2" cstate="print"/>
          <a:srcRect b="3664"/>
          <a:stretch>
            <a:fillRect/>
          </a:stretch>
        </p:blipFill>
        <p:spPr bwMode="auto">
          <a:xfrm>
            <a:off x="-1" y="0"/>
            <a:ext cx="9144001" cy="7113985"/>
          </a:xfrm>
          <a:prstGeom prst="rect">
            <a:avLst/>
          </a:prstGeom>
          <a:noFill/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8229600" cy="1143000"/>
          </a:xfrm>
        </p:spPr>
        <p:txBody>
          <a:bodyPr>
            <a:noAutofit/>
          </a:bodyPr>
          <a:lstStyle/>
          <a:p>
            <a:r>
              <a:rPr lang="ru-RU" sz="5400" dirty="0" smtClean="0">
                <a:solidFill>
                  <a:srgbClr val="002060"/>
                </a:solidFill>
                <a:latin typeface="Century" pitchFamily="18" charset="0"/>
              </a:rPr>
              <a:t>2018 год</a:t>
            </a:r>
            <a:br>
              <a:rPr lang="ru-RU" sz="5400" dirty="0" smtClean="0">
                <a:solidFill>
                  <a:srgbClr val="002060"/>
                </a:solidFill>
                <a:latin typeface="Century" pitchFamily="18" charset="0"/>
              </a:rPr>
            </a:br>
            <a:r>
              <a:rPr lang="ru-RU" sz="5400" dirty="0" smtClean="0">
                <a:solidFill>
                  <a:srgbClr val="002060"/>
                </a:solidFill>
                <a:latin typeface="Century" pitchFamily="18" charset="0"/>
              </a:rPr>
              <a:t>средняя группа</a:t>
            </a:r>
            <a:endParaRPr lang="ru-RU" sz="5400" dirty="0">
              <a:solidFill>
                <a:srgbClr val="002060"/>
              </a:solidFill>
              <a:latin typeface="Century" pitchFamily="18" charset="0"/>
            </a:endParaRPr>
          </a:p>
        </p:txBody>
      </p:sp>
      <p:pic>
        <p:nvPicPr>
          <p:cNvPr id="7170" name="Picture 2" descr="D:\до свидания, детский сад\IMG_432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2976" y="2000240"/>
            <a:ext cx="6477014" cy="48577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обои зима &quot; У Светланки"/>
          <p:cNvPicPr>
            <a:picLocks noChangeAspect="1" noChangeArrowheads="1"/>
          </p:cNvPicPr>
          <p:nvPr/>
        </p:nvPicPr>
        <p:blipFill>
          <a:blip r:embed="rId2" cstate="print"/>
          <a:srcRect b="3664"/>
          <a:stretch>
            <a:fillRect/>
          </a:stretch>
        </p:blipFill>
        <p:spPr bwMode="auto">
          <a:xfrm>
            <a:off x="-1" y="0"/>
            <a:ext cx="9144001" cy="7113985"/>
          </a:xfrm>
          <a:prstGeom prst="rect">
            <a:avLst/>
          </a:prstGeom>
          <a:noFill/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8229600" cy="1143000"/>
          </a:xfrm>
        </p:spPr>
        <p:txBody>
          <a:bodyPr>
            <a:noAutofit/>
          </a:bodyPr>
          <a:lstStyle/>
          <a:p>
            <a:r>
              <a:rPr lang="ru-RU" sz="5400" dirty="0" smtClean="0">
                <a:solidFill>
                  <a:srgbClr val="002060"/>
                </a:solidFill>
                <a:latin typeface="Century" pitchFamily="18" charset="0"/>
              </a:rPr>
              <a:t>2019 год</a:t>
            </a:r>
            <a:br>
              <a:rPr lang="ru-RU" sz="5400" dirty="0" smtClean="0">
                <a:solidFill>
                  <a:srgbClr val="002060"/>
                </a:solidFill>
                <a:latin typeface="Century" pitchFamily="18" charset="0"/>
              </a:rPr>
            </a:br>
            <a:r>
              <a:rPr lang="ru-RU" sz="5400" dirty="0" smtClean="0">
                <a:solidFill>
                  <a:srgbClr val="002060"/>
                </a:solidFill>
                <a:latin typeface="Century" pitchFamily="18" charset="0"/>
              </a:rPr>
              <a:t>Физкультура</a:t>
            </a:r>
            <a:endParaRPr lang="ru-RU" sz="5400" dirty="0">
              <a:solidFill>
                <a:srgbClr val="002060"/>
              </a:solidFill>
              <a:latin typeface="Century" pitchFamily="18" charset="0"/>
            </a:endParaRPr>
          </a:p>
        </p:txBody>
      </p:sp>
      <p:pic>
        <p:nvPicPr>
          <p:cNvPr id="17410" name="Picture 2" descr="D:\до свидания, детский сад\IMG_4392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4071942"/>
            <a:ext cx="2874432" cy="2155824"/>
          </a:xfrm>
          <a:prstGeom prst="rect">
            <a:avLst/>
          </a:prstGeom>
          <a:noFill/>
        </p:spPr>
      </p:pic>
      <p:pic>
        <p:nvPicPr>
          <p:cNvPr id="17411" name="Picture 3" descr="D:\до свидания, детский сад\IMG_439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57818" y="1857364"/>
            <a:ext cx="3428992" cy="2571744"/>
          </a:xfrm>
          <a:prstGeom prst="rect">
            <a:avLst/>
          </a:prstGeom>
          <a:noFill/>
        </p:spPr>
      </p:pic>
      <p:pic>
        <p:nvPicPr>
          <p:cNvPr id="17412" name="Picture 4" descr="D:\до свидания, детский сад\IMG_439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14612" y="2714620"/>
            <a:ext cx="2946800" cy="39290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519</TotalTime>
  <Words>62</Words>
  <Application>Microsoft Office PowerPoint</Application>
  <PresentationFormat>Экран (4:3)</PresentationFormat>
  <Paragraphs>65</Paragraphs>
  <Slides>64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64</vt:i4>
      </vt:variant>
    </vt:vector>
  </HeadingPairs>
  <TitlesOfParts>
    <vt:vector size="65" baseType="lpstr">
      <vt:lpstr>Тема Office</vt:lpstr>
      <vt:lpstr>Прощай, детский сад.</vt:lpstr>
      <vt:lpstr>2018 год средняя группа</vt:lpstr>
      <vt:lpstr>2018 год средняя группа</vt:lpstr>
      <vt:lpstr>2018 год средняя группа</vt:lpstr>
      <vt:lpstr>2018 год средняя группа</vt:lpstr>
      <vt:lpstr>2018 год средняя группа</vt:lpstr>
      <vt:lpstr>2018 год средняя группа</vt:lpstr>
      <vt:lpstr>2018 год средняя группа</vt:lpstr>
      <vt:lpstr>2019 год Физкультура</vt:lpstr>
      <vt:lpstr>2019 год Физкультура</vt:lpstr>
      <vt:lpstr>2019 год Физкультура</vt:lpstr>
      <vt:lpstr> 2018 год Репетиция к празднику  8 марта</vt:lpstr>
      <vt:lpstr> 2019 год Развлечение по правилам дорожного движения</vt:lpstr>
      <vt:lpstr> 2019 год Развлечение по правилам дорожного движения</vt:lpstr>
      <vt:lpstr> 2019 год Игра «Собери светофор»</vt:lpstr>
      <vt:lpstr> 2019 год ЗОЖ.  Рассматривание картинок.</vt:lpstr>
      <vt:lpstr> 2019 год ЗОЖ.  Игра «Больница»</vt:lpstr>
      <vt:lpstr> 2019 год Акция «Встречай весну –  сделай скворечник»</vt:lpstr>
      <vt:lpstr> 2019 год Акция «Встречай весну –  сделай скворечник»</vt:lpstr>
      <vt:lpstr> 2019 год Акция «Встречай весну –  сделай скворечник»</vt:lpstr>
      <vt:lpstr> 2019 год Акция «Встречай весну –  сделай скворечник»</vt:lpstr>
      <vt:lpstr> 2019 год Прогулка</vt:lpstr>
      <vt:lpstr> 2019 год Прогулка</vt:lpstr>
      <vt:lpstr> 2019 год Прогулка</vt:lpstr>
      <vt:lpstr> 2019 год Прогулка</vt:lpstr>
      <vt:lpstr> 2019 год Рисуем трафаретом</vt:lpstr>
      <vt:lpstr> 2019 год Рисуем трафаретом</vt:lpstr>
      <vt:lpstr> 2019 год Занятие «Час Земли»</vt:lpstr>
      <vt:lpstr> 2019 год Занятие «Час Земли»</vt:lpstr>
      <vt:lpstr> 2019 год Занятие «Час Земли»</vt:lpstr>
      <vt:lpstr> 2019 год Занятие «Час Земли»</vt:lpstr>
      <vt:lpstr> 2019 год Занятие «Час Земли»</vt:lpstr>
      <vt:lpstr> 2019 год Занятие «Час Земли»</vt:lpstr>
      <vt:lpstr> 2019 год Занятие «Час Земли»</vt:lpstr>
      <vt:lpstr> 2019 год Занятие «Час Земли»</vt:lpstr>
      <vt:lpstr> 2019 год Собираемся на прогулку</vt:lpstr>
      <vt:lpstr> 2019 год На прогулке</vt:lpstr>
      <vt:lpstr> 2019 год На прогулке</vt:lpstr>
      <vt:lpstr> 2019 год На прогулке</vt:lpstr>
      <vt:lpstr> 2019 год На прогулке</vt:lpstr>
      <vt:lpstr> 2019 год Искусство</vt:lpstr>
      <vt:lpstr> 2019 год На прогулке</vt:lpstr>
      <vt:lpstr> 2019 Конкурс рисунков  «В гостях у сказки»</vt:lpstr>
      <vt:lpstr> 2019 Исследование насекомых</vt:lpstr>
      <vt:lpstr> 2019 Конкурс рисунков  «В гостях у сказки»</vt:lpstr>
      <vt:lpstr> 2019 Исследование</vt:lpstr>
      <vt:lpstr>2018 год День знаний</vt:lpstr>
      <vt:lpstr>2018 год День знаний</vt:lpstr>
      <vt:lpstr>2019 год Сценка «Праздник осени»</vt:lpstr>
      <vt:lpstr>2019 год Гости из ДЮЦ</vt:lpstr>
      <vt:lpstr>2019 год Гости из ДЮЦ</vt:lpstr>
      <vt:lpstr>2019 год Газета ЗОЖ   </vt:lpstr>
      <vt:lpstr>2019 год Танец с зубными щётками</vt:lpstr>
      <vt:lpstr>2019 год Как интересно!</vt:lpstr>
      <vt:lpstr>2019 год Как интересно!</vt:lpstr>
      <vt:lpstr>2019 год Акция «Белый цветок»</vt:lpstr>
      <vt:lpstr>2019 год Акция «Белый цветок»</vt:lpstr>
      <vt:lpstr>2019 год Акция «Белый цветок»</vt:lpstr>
      <vt:lpstr>2019 год Акция «Белый цветок»</vt:lpstr>
      <vt:lpstr>2019 год Акция «Белый цветок»</vt:lpstr>
      <vt:lpstr>2019 год Готовимся к занятию</vt:lpstr>
      <vt:lpstr>2019 год Играем вместе</vt:lpstr>
      <vt:lpstr>2019 год Играем вместе</vt:lpstr>
      <vt:lpstr>2019 год Играем вместе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123</cp:lastModifiedBy>
  <cp:revision>63</cp:revision>
  <dcterms:modified xsi:type="dcterms:W3CDTF">2020-05-23T04:19:42Z</dcterms:modified>
</cp:coreProperties>
</file>