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67" r:id="rId5"/>
    <p:sldId id="258" r:id="rId6"/>
    <p:sldId id="264" r:id="rId7"/>
    <p:sldId id="268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35"/>
  </p:normalViewPr>
  <p:slideViewPr>
    <p:cSldViewPr snapToGrid="0" snapToObjects="1">
      <p:cViewPr varScale="1">
        <p:scale>
          <a:sx n="109" d="100"/>
          <a:sy n="10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C0E35B-5206-944A-89CA-5B84E3821B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Здоровый образ жизни и физическая культура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F0C5FD-F595-E94C-9842-475D584FD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501662"/>
            <a:ext cx="4571999" cy="75613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Учитель физической культуры ГБОУ ЦО № 173 </a:t>
            </a:r>
          </a:p>
          <a:p>
            <a:r>
              <a:rPr lang="ru-RU" dirty="0"/>
              <a:t>Шаповал Петр Васильевич</a:t>
            </a:r>
          </a:p>
        </p:txBody>
      </p:sp>
    </p:spTree>
    <p:extLst>
      <p:ext uri="{BB962C8B-B14F-4D97-AF65-F5344CB8AC3E}">
        <p14:creationId xmlns:p14="http://schemas.microsoft.com/office/powerpoint/2010/main" val="1415810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D7DBB8-CF23-194A-A065-2F5345E2A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Проблема здоровья детей и подростков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F72CBA-1E7C-6D46-A0BC-3E09118F8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5376619" cy="354171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В.А. </a:t>
            </a:r>
            <a:r>
              <a:rPr lang="ru-RU" dirty="0" err="1"/>
              <a:t>Сухомлинскии</a:t>
            </a:r>
            <a:r>
              <a:rPr lang="ru-RU" dirty="0"/>
              <a:t>̆: «Забота о здоровье </a:t>
            </a:r>
            <a:r>
              <a:rPr lang="ru-RU" dirty="0" err="1"/>
              <a:t>детеи</a:t>
            </a:r>
            <a:r>
              <a:rPr lang="ru-RU" dirty="0"/>
              <a:t>̆ - это </a:t>
            </a:r>
            <a:r>
              <a:rPr lang="ru-RU" dirty="0" err="1"/>
              <a:t>важнейшии</a:t>
            </a:r>
            <a:r>
              <a:rPr lang="ru-RU" dirty="0"/>
              <a:t>̆ труд воспитателя. От жизнерадостности, бодрости </a:t>
            </a:r>
            <a:r>
              <a:rPr lang="ru-RU" dirty="0" err="1"/>
              <a:t>детеи</a:t>
            </a:r>
            <a:r>
              <a:rPr lang="ru-RU" dirty="0"/>
              <a:t>̆ зависит их духовная жизнь, мировоззрение, умственное развитие, прочность знаний, вера в свои силы».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F00E28-BACF-CC44-8BB3-D02B398A2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784" y="2249487"/>
            <a:ext cx="3966673" cy="309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04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C25D3-1E96-4A4C-93A4-17C346D32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Здоровье - это первая и </a:t>
            </a:r>
            <a:r>
              <a:rPr lang="ru-RU" b="1" dirty="0" err="1"/>
              <a:t>важнейшая</a:t>
            </a:r>
            <a:r>
              <a:rPr lang="ru-RU" b="1" dirty="0"/>
              <a:t> потребность человека</a:t>
            </a:r>
            <a:r>
              <a:rPr lang="ru-RU" dirty="0"/>
              <a:t> 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F5A37D5E-1CFE-0D4E-ACAB-B71652851B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9078" y="1913401"/>
            <a:ext cx="7303476" cy="4508644"/>
          </a:xfrm>
        </p:spPr>
      </p:pic>
    </p:spTree>
    <p:extLst>
      <p:ext uri="{BB962C8B-B14F-4D97-AF65-F5344CB8AC3E}">
        <p14:creationId xmlns:p14="http://schemas.microsoft.com/office/powerpoint/2010/main" val="1641674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C7D42E-669E-9D4F-ABB1-D4ED5285E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Здоровыи</a:t>
            </a:r>
            <a:r>
              <a:rPr lang="ru-RU" b="1" dirty="0"/>
              <a:t>̆ образ жизни - </a:t>
            </a:r>
            <a:r>
              <a:rPr lang="ru-RU" b="1" dirty="0" err="1"/>
              <a:t>главныи</a:t>
            </a:r>
            <a:r>
              <a:rPr lang="ru-RU" b="1" dirty="0"/>
              <a:t>̆ фактор здоровья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E719E7-6D43-5A4C-B60E-3CE1C420D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 наследственность - 20%;</a:t>
            </a:r>
            <a:br>
              <a:rPr lang="ru-RU" dirty="0"/>
            </a:br>
            <a:r>
              <a:rPr lang="ru-RU" dirty="0"/>
              <a:t>2. окружающая среда - 20%;</a:t>
            </a:r>
            <a:br>
              <a:rPr lang="ru-RU" dirty="0"/>
            </a:br>
            <a:r>
              <a:rPr lang="ru-RU" dirty="0"/>
              <a:t>3. уровень </a:t>
            </a:r>
            <a:r>
              <a:rPr lang="ru-RU" dirty="0" err="1"/>
              <a:t>медицинскои</a:t>
            </a:r>
            <a:r>
              <a:rPr lang="ru-RU" dirty="0"/>
              <a:t>̆ помощи - 10%;</a:t>
            </a:r>
            <a:br>
              <a:rPr lang="ru-RU" dirty="0"/>
            </a:br>
            <a:r>
              <a:rPr lang="ru-RU" dirty="0"/>
              <a:t>4. образ жизни - 50%.</a:t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90DC4B-8952-334A-ACFD-04D460365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372" y="1904328"/>
            <a:ext cx="4449270" cy="304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29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09AE1-D29D-1D4F-A805-A13A31F3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Здоровыи</a:t>
            </a:r>
            <a:r>
              <a:rPr lang="ru-RU" b="1" i="1" dirty="0"/>
              <a:t>̆ образ жизни - это способ жизнедеятельности, </a:t>
            </a:r>
            <a:r>
              <a:rPr lang="ru-RU" b="1" i="1" dirty="0" err="1"/>
              <a:t>направленныи</a:t>
            </a:r>
            <a:r>
              <a:rPr lang="ru-RU" b="1" i="1" dirty="0"/>
              <a:t>̆ на сохранение и улучшение здоровья </a:t>
            </a:r>
            <a:r>
              <a:rPr lang="ru-RU" b="1" i="1" dirty="0" err="1"/>
              <a:t>людеи</a:t>
            </a:r>
            <a:r>
              <a:rPr lang="ru-RU" b="1" i="1" dirty="0"/>
              <a:t>̆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2B5758-DBDD-F944-89C1-69821037C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культивация положительных эмоций, способствующих психическому благополучию</a:t>
            </a:r>
          </a:p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оптимальная двигательная активность </a:t>
            </a:r>
          </a:p>
          <a:p>
            <a:pPr marL="0" lv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 рациональное питание </a:t>
            </a:r>
          </a:p>
          <a:p>
            <a:pPr lvl="0">
              <a:buFont typeface="Symbol" pitchFamily="2" charset="2"/>
              <a:buChar char="·"/>
            </a:pPr>
            <a:r>
              <a:rPr lang="ru-RU" dirty="0" err="1"/>
              <a:t>ритмическии</a:t>
            </a:r>
            <a:r>
              <a:rPr lang="ru-RU" dirty="0"/>
              <a:t>̆ образ жизни</a:t>
            </a:r>
          </a:p>
          <a:p>
            <a:pPr marL="0" lv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эффективная организация </a:t>
            </a:r>
            <a:r>
              <a:rPr lang="ru-RU" dirty="0" err="1"/>
              <a:t>трудовои</a:t>
            </a:r>
            <a:r>
              <a:rPr lang="ru-RU" dirty="0"/>
              <a:t>̆ деятельности </a:t>
            </a:r>
          </a:p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сексуальная культура </a:t>
            </a:r>
          </a:p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здоровое старение </a:t>
            </a:r>
          </a:p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отказ от пагубных пристрастий 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9B9ABE-B16E-144A-A312-21133A82E6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3785" y="2825261"/>
            <a:ext cx="3333626" cy="33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39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CB468-22C3-4044-AD90-70B984ABE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Главное - профилактика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FBBDD0-C5A7-AE46-991E-417EF4CDA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метод </a:t>
            </a:r>
            <a:r>
              <a:rPr lang="ru-RU" dirty="0" err="1"/>
              <a:t>устнои</a:t>
            </a:r>
            <a:r>
              <a:rPr lang="ru-RU" dirty="0"/>
              <a:t>̆ пропаганды</a:t>
            </a:r>
          </a:p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метод </a:t>
            </a:r>
            <a:r>
              <a:rPr lang="ru-RU" dirty="0" err="1"/>
              <a:t>печатнои</a:t>
            </a:r>
            <a:r>
              <a:rPr lang="ru-RU" dirty="0"/>
              <a:t>̆ пропаганды</a:t>
            </a:r>
          </a:p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</a:t>
            </a:r>
            <a:r>
              <a:rPr lang="ru-RU" dirty="0" err="1"/>
              <a:t>наглядныи</a:t>
            </a:r>
            <a:r>
              <a:rPr lang="ru-RU" dirty="0"/>
              <a:t>̆ метод</a:t>
            </a:r>
          </a:p>
          <a:p>
            <a:pPr marL="0" indent="0">
              <a:buNone/>
            </a:pPr>
            <a:r>
              <a:rPr lang="ru-RU" dirty="0">
                <a:sym typeface="Symbol" pitchFamily="2" charset="2"/>
              </a:rPr>
              <a:t></a:t>
            </a:r>
            <a:r>
              <a:rPr lang="ru-RU" dirty="0"/>
              <a:t> </a:t>
            </a:r>
            <a:r>
              <a:rPr lang="ru-RU" dirty="0" err="1"/>
              <a:t>комбинированнои</a:t>
            </a:r>
            <a:r>
              <a:rPr lang="ru-RU" dirty="0"/>
              <a:t>̆ метод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443379-B53E-DA45-9355-096AEA928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008" y="1963206"/>
            <a:ext cx="5333403" cy="354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049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CB88B-9970-AE91-09DD-F6435A408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Влияние физической активности на здоровый образ жизни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DDFDB4-8893-9AC4-14E8-469015EC2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u="none" strike="noStrike" dirty="0">
                <a:effectLst/>
                <a:latin typeface="Trebuchet MS" panose="020B0703020202090204" pitchFamily="34" charset="0"/>
              </a:rPr>
              <a:t>Ежедневная утренняя гимнастика-обязательный минимум физической тренировки. Она должна стать для всех такой же привычкой, как умывание по утрам</a:t>
            </a:r>
          </a:p>
          <a:p>
            <a:pPr marL="0" indent="0">
              <a:buNone/>
            </a:pPr>
            <a:r>
              <a:rPr lang="ru-RU" b="0" i="0" u="none" strike="noStrike" dirty="0">
                <a:effectLst/>
                <a:latin typeface="Trebuchet MS" panose="020B0703020202090204" pitchFamily="34" charset="0"/>
              </a:rPr>
              <a:t>Систематическая ходьба улучшает самочувствие, повышает работоспособность. Ежедневное пребывание на свежем воздухе в течение 1-1,5 часа является одним из компонентов здорового образа жизни.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14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7A6CB6-FA70-E346-92A2-DBC7D0E1B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Здоровье - бесценное достояние не только каждого человека, но и всего общества.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4E56286-D1B8-9A4C-8663-96AEE2018F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1067" y="2097088"/>
            <a:ext cx="6426199" cy="4284133"/>
          </a:xfrm>
        </p:spPr>
      </p:pic>
    </p:spTree>
    <p:extLst>
      <p:ext uri="{BB962C8B-B14F-4D97-AF65-F5344CB8AC3E}">
        <p14:creationId xmlns:p14="http://schemas.microsoft.com/office/powerpoint/2010/main" val="3017303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106</TotalTime>
  <Words>264</Words>
  <Application>Microsoft Macintosh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Symbol</vt:lpstr>
      <vt:lpstr>Trebuchet MS</vt:lpstr>
      <vt:lpstr>Tw Cen MT</vt:lpstr>
      <vt:lpstr>Контур</vt:lpstr>
      <vt:lpstr>Здоровый образ жизни и физическая культура</vt:lpstr>
      <vt:lpstr>Проблема здоровья детей и подростков </vt:lpstr>
      <vt:lpstr>Здоровье - это первая и важнейшая потребность человека </vt:lpstr>
      <vt:lpstr>Здоровый образ жизни - главный фактор здоровья  </vt:lpstr>
      <vt:lpstr>Здоровый образ жизни - это способ жизнедеятельности, направленный на сохранение и улучшение здоровья людей </vt:lpstr>
      <vt:lpstr>Главное - профилактика </vt:lpstr>
      <vt:lpstr>Влияние физической активности на здоровый образ жизни</vt:lpstr>
      <vt:lpstr>Здоровье - бесценное достояние не только каждого человека, но и всего общества.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Главное при изучении биологии – здоровье обучающихся!</dc:title>
  <dc:creator>Microsoft Office User</dc:creator>
  <cp:lastModifiedBy>Microsoft Office User</cp:lastModifiedBy>
  <cp:revision>9</cp:revision>
  <dcterms:created xsi:type="dcterms:W3CDTF">2021-12-13T17:38:50Z</dcterms:created>
  <dcterms:modified xsi:type="dcterms:W3CDTF">2022-12-30T17:44:39Z</dcterms:modified>
</cp:coreProperties>
</file>