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69" r:id="rId2"/>
    <p:sldId id="256" r:id="rId3"/>
    <p:sldId id="257" r:id="rId4"/>
    <p:sldId id="258" r:id="rId5"/>
    <p:sldId id="260" r:id="rId6"/>
    <p:sldId id="259" r:id="rId7"/>
    <p:sldId id="270" r:id="rId8"/>
    <p:sldId id="261" r:id="rId9"/>
    <p:sldId id="262" r:id="rId10"/>
    <p:sldId id="267" r:id="rId11"/>
    <p:sldId id="263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6" d="100"/>
          <a:sy n="76" d="100"/>
        </p:scale>
        <p:origin x="-4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71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609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50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8061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713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65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393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479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71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7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79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2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63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33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40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77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5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6CE7-BB04-4854-9AB8-1A9970509128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B215-5F32-4397-8472-32C28667C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031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5177" y="106878"/>
            <a:ext cx="8791575" cy="18346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«Подготовительная работа с ребенком перед занятиями в бассейне»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78305" y="2455101"/>
            <a:ext cx="8368402" cy="4076327"/>
          </a:xfrm>
        </p:spPr>
        <p:txBody>
          <a:bodyPr>
            <a:normAutofit/>
          </a:bodyPr>
          <a:lstStyle/>
          <a:p>
            <a:pPr marL="285750" indent="-285750" algn="ctr">
              <a:buFontTx/>
              <a:buChar char="-"/>
            </a:pPr>
            <a:endParaRPr lang="ru-RU" sz="1800" dirty="0" smtClean="0">
              <a:solidFill>
                <a:srgbClr val="002060"/>
              </a:solidFill>
            </a:endParaRPr>
          </a:p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ПРЕЗЕНТАЦИЯ ПОКАЗЫВАЕТСЯ НА ЭТАПЕ ПЕРВЫХ ПОСЕЩЕНИЙ РЕБЕНКОМ БАССЕЙНА, ПОКА  У НЕГО ПРОИСХОДИТ АДАПТАЦИЯ К НОВЫМ УСЛОВИЯМ И ДО ТЕХ ПОР, ПОКА  НЕ ОТРАБОТАН АЛГОРИТМ ДЕЙСТВИЙ.</a:t>
            </a:r>
          </a:p>
          <a:p>
            <a:pPr marL="285750" indent="-285750">
              <a:buFontTx/>
              <a:buChar char="-"/>
            </a:pPr>
            <a:endParaRPr 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27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79653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 занятия принимаем душ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790" y="1698171"/>
            <a:ext cx="4251365" cy="4999512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36" y="1698171"/>
            <a:ext cx="4750130" cy="4738255"/>
          </a:xfrm>
        </p:spPr>
      </p:pic>
    </p:spTree>
    <p:extLst>
      <p:ext uri="{BB962C8B-B14F-4D97-AF65-F5344CB8AC3E}">
        <p14:creationId xmlns:p14="http://schemas.microsoft.com/office/powerpoint/2010/main" val="492515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7965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Вытираемся полотенцем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одеваемся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662" y="1698171"/>
            <a:ext cx="4488873" cy="49876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8" y="1698171"/>
            <a:ext cx="4500748" cy="4987637"/>
          </a:xfrm>
        </p:spPr>
      </p:pic>
    </p:spTree>
    <p:extLst>
      <p:ext uri="{BB962C8B-B14F-4D97-AF65-F5344CB8AC3E}">
        <p14:creationId xmlns:p14="http://schemas.microsoft.com/office/powerpoint/2010/main" val="90828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437322"/>
            <a:ext cx="9905998" cy="1659766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26" y="2041062"/>
            <a:ext cx="4821870" cy="4680371"/>
          </a:xfrm>
        </p:spPr>
      </p:pic>
    </p:spTree>
    <p:extLst>
      <p:ext uri="{BB962C8B-B14F-4D97-AF65-F5344CB8AC3E}">
        <p14:creationId xmlns:p14="http://schemas.microsoft.com/office/powerpoint/2010/main" val="125740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Мы идем в бассейн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627" y="2227294"/>
            <a:ext cx="7497826" cy="4173324"/>
          </a:xfrm>
        </p:spPr>
      </p:pic>
    </p:spTree>
    <p:extLst>
      <p:ext uri="{BB962C8B-B14F-4D97-AF65-F5344CB8AC3E}">
        <p14:creationId xmlns:p14="http://schemas.microsoft.com/office/powerpoint/2010/main" val="100955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1519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Идем на занятие в специальное помещение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61" y="1770434"/>
            <a:ext cx="4214191" cy="4908662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66" y="1770433"/>
            <a:ext cx="4251365" cy="4908663"/>
          </a:xfrm>
        </p:spPr>
      </p:pic>
    </p:spTree>
    <p:extLst>
      <p:ext uri="{BB962C8B-B14F-4D97-AF65-F5344CB8AC3E}">
        <p14:creationId xmlns:p14="http://schemas.microsoft.com/office/powerpoint/2010/main" val="49182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Для занятий в воде нам надо переодеться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77" y="2097089"/>
            <a:ext cx="4505739" cy="45422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65" y="2097088"/>
            <a:ext cx="4678018" cy="4542251"/>
          </a:xfrm>
        </p:spPr>
      </p:pic>
    </p:spTree>
    <p:extLst>
      <p:ext uri="{BB962C8B-B14F-4D97-AF65-F5344CB8AC3E}">
        <p14:creationId xmlns:p14="http://schemas.microsoft.com/office/powerpoint/2010/main" val="4210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236785"/>
          </a:xfrm>
        </p:spPr>
        <p:txBody>
          <a:bodyPr/>
          <a:lstStyle/>
          <a:p>
            <a:pPr algn="ctr"/>
            <a:r>
              <a:rPr lang="ru-RU" dirty="0" smtClean="0"/>
              <a:t> мы Моемся и одеваем плавательный костюм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17" y="1855303"/>
            <a:ext cx="4121426" cy="47707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696" y="1855303"/>
            <a:ext cx="4929808" cy="4770783"/>
          </a:xfrm>
        </p:spPr>
      </p:pic>
    </p:spTree>
    <p:extLst>
      <p:ext uri="{BB962C8B-B14F-4D97-AF65-F5344CB8AC3E}">
        <p14:creationId xmlns:p14="http://schemas.microsoft.com/office/powerpoint/2010/main" val="8557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Выполняем упражнения на суше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757" y="1842052"/>
            <a:ext cx="9144000" cy="4810539"/>
          </a:xfrm>
        </p:spPr>
      </p:pic>
    </p:spTree>
    <p:extLst>
      <p:ext uri="{BB962C8B-B14F-4D97-AF65-F5344CB8AC3E}">
        <p14:creationId xmlns:p14="http://schemas.microsoft.com/office/powerpoint/2010/main" val="8180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Выполняем упражнения в воде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65" y="1769423"/>
            <a:ext cx="9037122" cy="4928260"/>
          </a:xfrm>
        </p:spPr>
      </p:pic>
    </p:spTree>
    <p:extLst>
      <p:ext uri="{BB962C8B-B14F-4D97-AF65-F5344CB8AC3E}">
        <p14:creationId xmlns:p14="http://schemas.microsoft.com/office/powerpoint/2010/main" val="1421234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874" y="381069"/>
            <a:ext cx="9905998" cy="120919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Плаваем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244" y="1881809"/>
            <a:ext cx="9051234" cy="4810539"/>
          </a:xfrm>
        </p:spPr>
      </p:pic>
    </p:spTree>
    <p:extLst>
      <p:ext uri="{BB962C8B-B14F-4D97-AF65-F5344CB8AC3E}">
        <p14:creationId xmlns:p14="http://schemas.microsoft.com/office/powerpoint/2010/main" val="12900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516835"/>
            <a:ext cx="9905998" cy="109993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Играем в воде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04" y="1722783"/>
            <a:ext cx="4518992" cy="49828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77" y="1722783"/>
            <a:ext cx="4943061" cy="4982817"/>
          </a:xfrm>
        </p:spPr>
      </p:pic>
    </p:spTree>
    <p:extLst>
      <p:ext uri="{BB962C8B-B14F-4D97-AF65-F5344CB8AC3E}">
        <p14:creationId xmlns:p14="http://schemas.microsoft.com/office/powerpoint/2010/main" val="147719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устая тень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818</TotalTime>
  <Words>76</Words>
  <Application>Microsoft Office PowerPoint</Application>
  <PresentationFormat>Произвольный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Контур</vt:lpstr>
      <vt:lpstr>  «Подготовительная работа с ребенком перед занятиями в бассейне»</vt:lpstr>
      <vt:lpstr>Мы идем в бассейн</vt:lpstr>
      <vt:lpstr>Идем на занятие в специальное помещение</vt:lpstr>
      <vt:lpstr>Для занятий в воде нам надо переодеться</vt:lpstr>
      <vt:lpstr> мы Моемся и одеваем плавательный костюм</vt:lpstr>
      <vt:lpstr>Выполняем упражнения на суше</vt:lpstr>
      <vt:lpstr>Выполняем упражнения в воде</vt:lpstr>
      <vt:lpstr>Плаваем </vt:lpstr>
      <vt:lpstr>Играем в воде</vt:lpstr>
      <vt:lpstr> после занятия принимаем душ</vt:lpstr>
      <vt:lpstr>Вытираемся полотенцем   и одеваемся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Белова</dc:creator>
  <cp:lastModifiedBy>Экзамен ИКТ</cp:lastModifiedBy>
  <cp:revision>79</cp:revision>
  <dcterms:created xsi:type="dcterms:W3CDTF">2021-05-26T07:40:36Z</dcterms:created>
  <dcterms:modified xsi:type="dcterms:W3CDTF">2022-11-14T11:09:29Z</dcterms:modified>
</cp:coreProperties>
</file>