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3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04.06.2020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611606"/>
            <a:ext cx="6912768" cy="1473577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Кевбрина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Инна Сергеевна, воспитатель, МБДОУ «Детский сад №325 «Незабудка», «Элементы </a:t>
            </a:r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игротерапии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средство социализации детей дошкольного возраста с РАС»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15375" r="2323" b="17688"/>
          <a:stretch>
            <a:fillRect/>
          </a:stretch>
        </p:blipFill>
        <p:spPr bwMode="auto">
          <a:xfrm>
            <a:off x="0" y="0"/>
            <a:ext cx="9144000" cy="3523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Социализация детей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340768"/>
            <a:ext cx="72728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 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многогранный процесс усвоения опыта общественной жизни, включает себя основные нормы человеческих отношений, социальных норм поведения, видов деятельности, форм общения. Наиболее сложно протекают процессы социализации у детей с расстройством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спектра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Существуют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социальные игры, которые требуют умения играть вместе с другими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Социальные игры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развиваются по стадиям, но навыки игр с другими детьми могут развиваться с большим трудом у детей с РАС.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можем помочь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ребенку, определить, на какой стадии социальной игры он находится и предлагать ему возможности, поддержку и ободрение, чтобы он перешел на следующую стадию. 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Стадии социальной </a:t>
            </a:r>
            <a:r>
              <a:rPr lang="ru-RU" sz="31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60648"/>
            <a:ext cx="8784976" cy="10618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-Одиночные игры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детей с РАС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 поощряю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одиночные игры, начав с вовлечения его в действия, имеющие четкую цель и окончание. Поначалу такие игры должны быть короткими, чтобы ребенок мог закончить игру быстро и ощутить триумф от достижения цели. Например, выберите простой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пазл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пирамидку.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-Параллельные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содействовую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навыков игры на этой стадии, поощряя ребенка играть в какую-то игру – например, поезда – самому по себе, но будучи рядом с другими детьми. 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поощряю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имитировать игру других детей, когда он играет сам по себе.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-Игры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разделение предметов с другими (ассоциативная игра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 помогаю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с РАС научиться навыкам ассоциативной игры, поощряя его меняться предметами, пока он все еще играет сам по себе – например, меняться велосипедами или самокатами, когда он катается вместе с другими детьми.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-Игры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взаимодействием с другими (кооперативная игра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Детям с РАС бывает трудно понять многие социальные правила, которые нужно знать на этой стадии игры.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 помогаю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ребенку, используя четкие инструкции, чтобы облегчить восприятие правил игры. Например,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описываю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ему игру в прятки так: «Сначала ты прячешься где-то в комнате, а Ваня считает до десяти. Потом Ваня тебя ищет. Потом он тебя находит, и уже твоя очередь считать до десяти, пока Ваня прячется».</a:t>
            </a:r>
          </a:p>
          <a:p>
            <a:endParaRPr lang="ru-RU" dirty="0" smtClean="0"/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Максимальное использование </a:t>
            </a:r>
            <a:r>
              <a:rPr lang="ru-RU" sz="3100" dirty="0" err="1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игротерапии</a:t>
            </a:r>
            <a:r>
              <a:rPr lang="ru-RU" sz="310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для социализации ребенка с РАС</a:t>
            </a:r>
            <a:r>
              <a:rPr lang="ru-RU" sz="310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0728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помогаю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улучшить навыки понимания языка, говоря с ним во время игры. Если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играем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ролевые игры, наподобие чаепития,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учу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таким словам, как «чашка», «ложка» и «тарелка». Также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названия действиям, которые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делаем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ребенком –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ему: «наливаем воду» и «кормим медведя».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произносит только единичные слова, то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предложения из двух слов. Если он говорит фразами из двух слов, то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конструкции из трех и т.д. Поступая так,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не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усложняю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язык, с которым приходится сталкиваться ребенку, но, напротив, помогаете ему скорее расширить свой словарный запас.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Поощряю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навыки игры в разных окружениях.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Вознаграждаю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за то, что он использует свои навыки для игр с разными людьми в разных местах.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бытовые ситуации как возможности, чтобы вовлечь ребенка в игру. Не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пропускаю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потенциальные игровые моменты, вовремя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отслеживаю ситуации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когда возникает возможность совместных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и другого человека.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Внедряю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в рутинные действия – например,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ребенком, когда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моет руки.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124744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мере того, как развиваются игровые навыки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ребенка с РАС, использую элементы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игратерапии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научить его социальному взаимодействию.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совместному использованию предмета с другими, умению найти компромисс, договориться о чем-то и выполнять действия по очереди. Игру в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чаепитие использую,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научить ребенка, что можно делиться едой и наливать чай из чайника по очереди.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также помогают детям с РАС развить бытовые навыки. Например, одевание куклы помогает научиться, как одеваться самому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ребенком в течение дня 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стараюсь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поймать те моменты, когда он проявляет интерес к какой-то деятельности, какой бы заурядной она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показалась. Эти моменты идеальны для обучения и внедрения новых игр.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23762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4509120"/>
            <a:ext cx="2759224" cy="208823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EN\Desktop\autizm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326" b="16326"/>
          <a:stretch>
            <a:fillRect/>
          </a:stretch>
        </p:blipFill>
        <p:spPr bwMode="auto">
          <a:xfrm>
            <a:off x="683568" y="476672"/>
            <a:ext cx="7267500" cy="3672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9592" y="4221088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расстройствами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спектра (РАС) или аутизмом подразумеваются расстройства в развитии центральной нервной системы. РАС можно заметить ещё в раннем возрасте, потому что его симптоматика довольно специфична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Симптоматика аутизма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с речью.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Практически все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 РАС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детском возрасте не разговаривают или значительно отстают в речевом развитии от сверстников. Дети имеют небогатый словарный запас, однако могут повторять слова, услышанные где-то. Они не пользуются речью для общения, а если говорят о себе, то в 3-м лице.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эмоционального контакта с окружающими, в том числе родителями.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Малыши отрицательно реагируют на проявления ласки, не любят сидеть на руках, редко отличают маму и папу от других людей.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с социализацией. 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ошкольники с РАС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умеют общаться и испытывают дискомфорт, находясь в обществе детей. Если кто-то навязывает им свое общение, они могут убежать и спрятаться.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556792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настоящее время в Российской Федерации складывается система помощи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детям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РАС.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Необходимость развития такой системы не вызывает сомнений и обусловлена высокой частотой данной патологии развития.    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с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расстройством </a:t>
            </a: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спектра 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врачи называют особенными. Эти малыши действительно разительно отличаются от своих сверстников как особенностью восприятия мира, так и поведением. Окружающим очень нелегко контактировать с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ними.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052736"/>
            <a:ext cx="68407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Пик выраженности симптомов аутизма - дошкольный возраст. Поэтому примерно половина родителей замечает необычное поведение ребенка по достижении им 18 месяцев, а к 2 годам на отклонения обращают внимание уже 80 процентов родителей.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мере взросления ребенка проявления аутизма частично компенсируются, сглаживаются. И во многом критерием отдаленного прогноза является уровень речевого и интеллектуального развития. И хотя аутизм излечить нельзя, с помощью хорошо отлаженной системы коррекции можно добиться положительной динамики и в более позднем возрасте. Но это возможно лишь при проведении комплексной терапии. И чем раньше она начнется, тем больше шансов у такого ребенка адаптироваться во взрослой жизни.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часть комплексной терапии для социализации детей с РАС мы используем   элементы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игротерапии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из основных  средств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социализации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с РАС является </a:t>
            </a: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игротерапия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Через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игротерапии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интенсивная эмоциональная регуляция психологического самочувствия и общения, снятия проблем, неврозов, замкнутости. В основе различных методик, определяемых этим понятием, лежит признание игры важным фактором развития личности. </a:t>
            </a: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Игротерапия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выполняет три функции – диагностическую, терапевтическую и обучающую, которые связаны между собой.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также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применяется с целью устранения социальной и психической </a:t>
            </a: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дезадаптации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эмоциональных и личностных нарушений.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836712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Поскольку РАС влияют на развитие навыков социального взаимодействия и общения, они также оказывают влияние на то, как формируются важные навыки, необходимые для игр, такие как способность копировать простые действия, исследовать окружающее пространство, совместно использовать предметы, разделять внимание с окружающими, отвечать на действия других людей и выполнять действия по очереди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менее, ребенок может выучить и развить эти навыки, и вы можете оказать ему в этом содействие. Совместные игры с ребенком – это отличный способ добиться с ним контакта на доступном ему уровне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770485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Исследовательские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 помогаем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с РАС, создавая условия для такой игры 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поощряем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изучать окружающие предметы. Например,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поощряем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хлопать ладошкой по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тереть мыло между пальцами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в причину и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следствие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Такие игры –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хорошая возможность научить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просить о помощи и играть во что-то по очереди. Например,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очереди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нажимаем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кнопку, чтобы какой-то персонаж выскакивал из коробки и по очереди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засовываем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обратно в коробку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Функциональные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(«Игры в игрушки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эти игры представляют сложность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с РАС, то вот несколько предложений, как ему помочь.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сажусь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 ребенком, чтобы он мог смотреть на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меня,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общаться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сной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видеть, что 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делаю.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Кроме того, так легче вовлечь ребенка в игру.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Предлагаю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две или три игрушки, которые ему нравятся. Это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дает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ему ощущение свободы, и не будет сбивать его с толку богатством выбора.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Награждаю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–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похвалу и слова поощрения: «Ты построил очень высокую башню. Как ты умеешь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!»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08720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Созидательная игра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помогаю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с РАС начать играть в созидательные игры, показывая ему, что делать.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Строю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вместе с ним башню, чтобы он понял, как это делать, или же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покажу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ему картинки, иллюстрирующие строительство башни.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-Физические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Физические игры дают всем детям опыт по взаимодействию с другими людьми и предметами, которые их окружают. Эти игры важны для развития ребенка, не пренебрегайте прогулками и игровыми площадками.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-Ролевые игры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Ролевые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особенно важны для развития навыков социального взаимодействия, языка и коммуникации.  Хотя в этом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 дети с РАС испытывают наибольшие сложности, очень многие из них в конечном итоге начинают играть в ролевые игры.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2">
      <a:dk1>
        <a:srgbClr val="77D5EA"/>
      </a:dk1>
      <a:lt1>
        <a:srgbClr val="ADE5F2"/>
      </a:lt1>
      <a:dk2>
        <a:srgbClr val="F2A3A7"/>
      </a:dk2>
      <a:lt2>
        <a:srgbClr val="92D050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2DA2B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351</TotalTime>
  <Words>966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Слайд 1</vt:lpstr>
      <vt:lpstr>.</vt:lpstr>
      <vt:lpstr>Симптоматика аутизма</vt:lpstr>
      <vt:lpstr>Слайд 4</vt:lpstr>
      <vt:lpstr>Слайд 5</vt:lpstr>
      <vt:lpstr>Как часть комплексной терапии для социализации детей с РАС мы используем   элементы игротерапии.</vt:lpstr>
      <vt:lpstr>Слайд 7</vt:lpstr>
      <vt:lpstr>Виды игр</vt:lpstr>
      <vt:lpstr>Слайд 9</vt:lpstr>
      <vt:lpstr>Социализация детей</vt:lpstr>
      <vt:lpstr>Стадии социальной игры </vt:lpstr>
      <vt:lpstr>Максимальное использование игротерапии для социализации ребенка с РАС  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</dc:creator>
  <cp:lastModifiedBy>DEN</cp:lastModifiedBy>
  <cp:revision>29</cp:revision>
  <dcterms:created xsi:type="dcterms:W3CDTF">2020-06-04T05:17:59Z</dcterms:created>
  <dcterms:modified xsi:type="dcterms:W3CDTF">2020-06-04T11:19:36Z</dcterms:modified>
</cp:coreProperties>
</file>