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8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80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F229A5-FED5-4AE7-8F0B-9CFB3D362066}" type="datetimeFigureOut">
              <a:rPr lang="ru-RU" smtClean="0"/>
              <a:pPr/>
              <a:t>30.12.2022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6CD24D-162C-4793-932B-5B88F5ECDA8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19.jpeg" /><Relationship Id="rId4" Type="http://schemas.openxmlformats.org/officeDocument/2006/relationships/image" Target="../media/image18.jpe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 /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 /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8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1.jpeg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hyperlink" Target="http://www.liveinternet.ru/journal_proc.php?action=redirect&amp;url=http://img1.liveinternet.ru/images/attach/c/5/84/719/84719529_large_dsc_0427_edit0.jpg" TargetMode="External" /><Relationship Id="rId1" Type="http://schemas.openxmlformats.org/officeDocument/2006/relationships/slideLayout" Target="../slideLayouts/slideLayout4.xml" /><Relationship Id="rId5" Type="http://schemas.openxmlformats.org/officeDocument/2006/relationships/image" Target="../media/image13.jpeg" /><Relationship Id="rId4" Type="http://schemas.openxmlformats.org/officeDocument/2006/relationships/hyperlink" Target="http://www.liveinternet.ru/journal_proc.php?action=redirect&amp;url=http://img1.liveinternet.ru/images/attach/c/5/84/719/84719533_large_dsc_0421_edit0.jpg" TargetMode="Externa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6304" y="795827"/>
            <a:ext cx="7851648" cy="1828800"/>
          </a:xfrm>
        </p:spPr>
        <p:txBody>
          <a:bodyPr>
            <a:normAutofit/>
          </a:bodyPr>
          <a:lstStyle/>
          <a:p>
            <a:br>
              <a:rPr lang="ru-RU" b="1" i="1" dirty="0">
                <a:solidFill>
                  <a:srgbClr val="C00000"/>
                </a:solidFill>
              </a:rPr>
            </a:br>
            <a:r>
              <a:rPr lang="ru-RU" b="1" i="1" dirty="0">
                <a:solidFill>
                  <a:srgbClr val="C00000"/>
                </a:solidFill>
              </a:rPr>
              <a:t>ДЕРЕВО ИЗ РОЗ.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Подготовила </a:t>
            </a:r>
            <a:r>
              <a:rPr lang="ru-RU">
                <a:solidFill>
                  <a:schemeClr val="tx1"/>
                </a:solidFill>
              </a:rPr>
              <a:t>учитель МБОУ СОШ 9</a:t>
            </a:r>
            <a:r>
              <a:rPr lang="ru-RU"/>
              <a:t> г.Георгиевска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/>
              <a:t>Земчугова Светлана Владимировна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90872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1)Берём бумагу розового цвета и начинаем: нарезаем полоски шириной 5 см и длинной 25 см. Загибаем верхний правый уголок, и ещё раз его загибаем</a:t>
            </a:r>
            <a:endParaRPr lang="ru-RU" dirty="0"/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52A72D69-B930-1E40-9031-AE2732267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4909"/>
            <a:ext cx="2280750" cy="4064000"/>
          </a:xfrm>
          <a:prstGeom prst="rect">
            <a:avLst/>
          </a:prstGeom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00FC7F39-BAE9-A541-A455-B269604131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816" y="3322368"/>
            <a:ext cx="5814579" cy="32631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600817-CB21-FE4C-BC42-BE3B11B232AF}"/>
              </a:ext>
            </a:extLst>
          </p:cNvPr>
          <p:cNvSpPr txBox="1"/>
          <p:nvPr/>
        </p:nvSpPr>
        <p:spPr>
          <a:xfrm rot="10800000" flipV="1">
            <a:off x="3412895" y="1700045"/>
            <a:ext cx="49084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2) Теперь очень внимательно: то , что загнули второй раз берём пальцами посередине и правой рукой поднимаем Нижний загиб,  как будто закручиваем фантик. А верх того, что загнули, держим пальцем левой руки.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BD0500-7AAF-1741-AB0D-C3A172493411}"/>
              </a:ext>
            </a:extLst>
          </p:cNvPr>
          <p:cNvSpPr txBox="1"/>
          <p:nvPr/>
        </p:nvSpPr>
        <p:spPr>
          <a:xfrm>
            <a:off x="3589587" y="87776"/>
            <a:ext cx="49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НАЧИНАЕМ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Rectangle 1"/>
          <p:cNvSpPr>
            <a:spLocks noChangeArrowheads="1"/>
          </p:cNvSpPr>
          <p:nvPr/>
        </p:nvSpPr>
        <p:spPr bwMode="auto">
          <a:xfrm>
            <a:off x="503548" y="252699"/>
            <a:ext cx="81369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3) Перемещаем большой палец левой руки на середину и держа, чтобы не двигалось снова сгибание правой рукой и поднимаем, и так, до конца полосы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3">
            <a:extLst>
              <a:ext uri="{FF2B5EF4-FFF2-40B4-BE49-F238E27FC236}">
                <a16:creationId xmlns:a16="http://schemas.microsoft.com/office/drawing/2014/main" id="{7283FFB7-3A87-F84D-B551-3EF2A77E4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0" y="1347728"/>
            <a:ext cx="3731522" cy="2250856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7ADE770-3772-4A4C-BAB1-748F854B15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920" y="1264394"/>
            <a:ext cx="4247840" cy="24175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A21511-AF72-1849-A096-712E54C09A32}"/>
              </a:ext>
            </a:extLst>
          </p:cNvPr>
          <p:cNvSpPr txBox="1"/>
          <p:nvPr/>
        </p:nvSpPr>
        <p:spPr>
          <a:xfrm>
            <a:off x="0" y="3824844"/>
            <a:ext cx="5071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4) В конце скручиваем остаток бумаги и прячем 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46B8A8E1-82B5-0C4A-8F12-2D34FCBC3B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1" y="4577029"/>
            <a:ext cx="4064392" cy="2280971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7D5F627A-4A3F-4E40-9B30-CF8948F180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060" y="4576047"/>
            <a:ext cx="4064392" cy="228097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>
            <a:extLst>
              <a:ext uri="{FF2B5EF4-FFF2-40B4-BE49-F238E27FC236}">
                <a16:creationId xmlns:a16="http://schemas.microsoft.com/office/drawing/2014/main" id="{808B671D-E7D9-6E4C-A662-9F14111654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1634"/>
            <a:ext cx="4796228" cy="2691683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6AA2BC7C-6633-674A-A9CB-F30E84D8A0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492" y="3995777"/>
            <a:ext cx="4796228" cy="26916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64E050-3B0C-404E-B97E-2C51E1D8E297}"/>
              </a:ext>
            </a:extLst>
          </p:cNvPr>
          <p:cNvSpPr txBox="1"/>
          <p:nvPr/>
        </p:nvSpPr>
        <p:spPr>
          <a:xfrm>
            <a:off x="323872" y="574514"/>
            <a:ext cx="7161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5) Формируем розу: скручиваем в трубочку, и начиная с того места, где мы прятали остаток бумаги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5" name="Rectangle 1"/>
          <p:cNvSpPr>
            <a:spLocks noChangeArrowheads="1"/>
          </p:cNvSpPr>
          <p:nvPr/>
        </p:nvSpPr>
        <p:spPr bwMode="auto">
          <a:xfrm>
            <a:off x="0" y="542337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6) Закрепляем нитками или клеем, и расправляем края розы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3">
            <a:extLst>
              <a:ext uri="{FF2B5EF4-FFF2-40B4-BE49-F238E27FC236}">
                <a16:creationId xmlns:a16="http://schemas.microsoft.com/office/drawing/2014/main" id="{5289F4B3-684A-ED43-9D72-7DAEF4D7C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412" y="2269632"/>
            <a:ext cx="5991225" cy="33623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09" name="Rectangle 1"/>
          <p:cNvSpPr>
            <a:spLocks noChangeArrowheads="1"/>
          </p:cNvSpPr>
          <p:nvPr/>
        </p:nvSpPr>
        <p:spPr bwMode="auto">
          <a:xfrm>
            <a:off x="467544" y="1154404"/>
            <a:ext cx="82089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7) Обманывает флорлентой нашу палочку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4">
            <a:extLst>
              <a:ext uri="{FF2B5EF4-FFF2-40B4-BE49-F238E27FC236}">
                <a16:creationId xmlns:a16="http://schemas.microsoft.com/office/drawing/2014/main" id="{EBBC3D82-F8BE-054D-9BC7-D6476AA39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97" y="2035810"/>
            <a:ext cx="5604793" cy="3667943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17800508-A2E1-B74B-863C-31191E8835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534" y="1862291"/>
            <a:ext cx="2793924" cy="497840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21B87F11-F521-C147-AEE4-27C6227203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226" y="1549939"/>
            <a:ext cx="6225548" cy="51524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F09FF3-F989-3D41-A534-94E2ACAFCA82}"/>
              </a:ext>
            </a:extLst>
          </p:cNvPr>
          <p:cNvSpPr txBox="1"/>
          <p:nvPr/>
        </p:nvSpPr>
        <p:spPr>
          <a:xfrm>
            <a:off x="3655801" y="2499756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9DA401-E885-A246-A6A3-373CA8F4778D}"/>
              </a:ext>
            </a:extLst>
          </p:cNvPr>
          <p:cNvSpPr txBox="1"/>
          <p:nvPr/>
        </p:nvSpPr>
        <p:spPr>
          <a:xfrm rot="10800000" flipV="1">
            <a:off x="926445" y="527459"/>
            <a:ext cx="8077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8) Вставляем её в цветочный горшок и зальём приготовленным раствором алебастра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C98197-025D-E041-8DB9-6C35B830F1AB}"/>
              </a:ext>
            </a:extLst>
          </p:cNvPr>
          <p:cNvSpPr txBox="1"/>
          <p:nvPr/>
        </p:nvSpPr>
        <p:spPr>
          <a:xfrm rot="10800000" flipV="1">
            <a:off x="2266028" y="719717"/>
            <a:ext cx="4611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9) Берём шар из пенопласта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74EB5C3-5544-FD4A-9567-729E26169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578" y="1556387"/>
            <a:ext cx="3650942" cy="498673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2BDCEC-FE47-8A44-9CFB-5EB46C75D1A5}"/>
              </a:ext>
            </a:extLst>
          </p:cNvPr>
          <p:cNvSpPr txBox="1"/>
          <p:nvPr/>
        </p:nvSpPr>
        <p:spPr>
          <a:xfrm>
            <a:off x="1648151" y="610500"/>
            <a:ext cx="5847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10) Наш шар обклееваем розами по желанию- я клеила по кругам</a:t>
            </a:r>
          </a:p>
        </p:txBody>
      </p:sp>
      <p:pic>
        <p:nvPicPr>
          <p:cNvPr id="4" name="Рисунок 5">
            <a:extLst>
              <a:ext uri="{FF2B5EF4-FFF2-40B4-BE49-F238E27FC236}">
                <a16:creationId xmlns:a16="http://schemas.microsoft.com/office/drawing/2014/main" id="{1337A512-4A25-AA4C-B8C1-C23E3C12F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68" y="1652859"/>
            <a:ext cx="3393464" cy="459464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AA5AB883-FEBF-7E49-86A6-795F44D547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331" y="1981769"/>
            <a:ext cx="3717337" cy="43607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384C0E-6626-3A4B-9714-F898CF00B41B}"/>
              </a:ext>
            </a:extLst>
          </p:cNvPr>
          <p:cNvSpPr txBox="1"/>
          <p:nvPr/>
        </p:nvSpPr>
        <p:spPr>
          <a:xfrm>
            <a:off x="1328775" y="790429"/>
            <a:ext cx="6486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11) Кладём в горшок сизаль и приклееваем его клеевым пистолетом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A27EEAEC-3A6B-6748-A86E-2674703231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838" y="1565384"/>
            <a:ext cx="3744326" cy="50213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0C3BC1-D0EC-AF40-BC0C-B087299AF30C}"/>
              </a:ext>
            </a:extLst>
          </p:cNvPr>
          <p:cNvSpPr txBox="1"/>
          <p:nvPr/>
        </p:nvSpPr>
        <p:spPr>
          <a:xfrm>
            <a:off x="2621209" y="700465"/>
            <a:ext cx="5052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Всё готово! Желаю всем успехов!!!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7544" y="764704"/>
            <a:ext cx="4933131" cy="5112568"/>
          </a:xfrm>
        </p:spPr>
        <p:txBody>
          <a:bodyPr>
            <a:noAutofit/>
          </a:bodyPr>
          <a:lstStyle/>
          <a:p>
            <a:pPr algn="l"/>
            <a:r>
              <a:rPr lang="ru-RU" sz="2000" dirty="0"/>
              <a:t>У декораторов, дизайнеров интерьеров и простых рукодельниц все большую популярность приобретает </a:t>
            </a:r>
            <a:r>
              <a:rPr lang="ru-RU" sz="2000" dirty="0" err="1"/>
              <a:t>топиарий</a:t>
            </a:r>
            <a:r>
              <a:rPr lang="ru-RU" sz="2000" dirty="0"/>
              <a:t>, сделанный своими руками.</a:t>
            </a:r>
            <a:br>
              <a:rPr lang="ru-RU" sz="2000" dirty="0"/>
            </a:br>
            <a:r>
              <a:rPr lang="ru-RU" sz="2000" dirty="0"/>
              <a:t> Изначально </a:t>
            </a:r>
            <a:r>
              <a:rPr lang="ru-RU" sz="2000" dirty="0" err="1"/>
              <a:t>топиарием</a:t>
            </a:r>
            <a:r>
              <a:rPr lang="ru-RU" sz="2000" dirty="0"/>
              <a:t> называли сад с декоративными подстриженными растениями и скульптурами, созданными из художественно подстриженных деревьев. Искусство </a:t>
            </a:r>
            <a:r>
              <a:rPr lang="ru-RU" sz="2000" dirty="0" err="1"/>
              <a:t>топиари</a:t>
            </a:r>
            <a:r>
              <a:rPr lang="ru-RU" sz="2000" dirty="0"/>
              <a:t> имеет многовековую историю. Так, еще в Древнем Египте и Персии ценилось умение придать кустам и деревьям геометрические формы. А наиболее известным примером </a:t>
            </a:r>
            <a:r>
              <a:rPr lang="ru-RU" sz="2000" dirty="0" err="1"/>
              <a:t>топиарного</a:t>
            </a:r>
            <a:r>
              <a:rPr lang="ru-RU" sz="2000" dirty="0"/>
              <a:t> сада являются висячие сады Семирамиды в Вавилоне - одно из семи чудес света. </a:t>
            </a:r>
          </a:p>
        </p:txBody>
      </p:sp>
      <p:pic>
        <p:nvPicPr>
          <p:cNvPr id="3075" name="Picture 3" descr="Топиарий из бумаги своими ру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8"/>
            <a:ext cx="2541662" cy="3391303"/>
          </a:xfrm>
          <a:prstGeom prst="rect">
            <a:avLst/>
          </a:prstGeom>
          <a:noFill/>
        </p:spPr>
      </p:pic>
      <p:pic>
        <p:nvPicPr>
          <p:cNvPr id="3077" name="Picture 5" descr="Как сделать шар для топиар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284984"/>
            <a:ext cx="2181678" cy="328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305800" cy="3528392"/>
          </a:xfrm>
        </p:spPr>
        <p:txBody>
          <a:bodyPr>
            <a:normAutofit/>
          </a:bodyPr>
          <a:lstStyle/>
          <a:p>
            <a:pPr algn="ctr"/>
            <a:r>
              <a:rPr lang="ru-RU" sz="7200" b="1" i="1" dirty="0"/>
              <a:t>СПАСИБО </a:t>
            </a:r>
            <a:br>
              <a:rPr lang="ru-RU" sz="7200" b="1" i="1" dirty="0"/>
            </a:br>
            <a:r>
              <a:rPr lang="ru-RU" sz="7200" b="1" i="1" dirty="0"/>
              <a:t>ЗА </a:t>
            </a:r>
            <a:br>
              <a:rPr lang="ru-RU" sz="7200" b="1" i="1" dirty="0"/>
            </a:br>
            <a:r>
              <a:rPr lang="ru-RU" sz="7200" b="1" i="1" dirty="0"/>
              <a:t>ВНИМАНИЕ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84249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 сейчас </a:t>
            </a:r>
            <a:r>
              <a:rPr lang="ru-RU" dirty="0" err="1"/>
              <a:t>топиарий</a:t>
            </a:r>
            <a:r>
              <a:rPr lang="ru-RU" dirty="0"/>
              <a:t> (или европейское дерево) - это название для маленьких оригинальных деревьев, для изготовления которых используются натуральные и искусственные материалы. </a:t>
            </a:r>
            <a:r>
              <a:rPr lang="ru-RU" dirty="0" err="1"/>
              <a:t>Топиарий</a:t>
            </a:r>
            <a:r>
              <a:rPr lang="ru-RU" dirty="0"/>
              <a:t> носит декоративный характер, и только от фантазии автора зависит, из чего он будет сделан. А размеры </a:t>
            </a:r>
            <a:r>
              <a:rPr lang="ru-RU" dirty="0" err="1"/>
              <a:t>топиария</a:t>
            </a:r>
            <a:r>
              <a:rPr lang="ru-RU" dirty="0"/>
              <a:t> могут быть от 10-15 сантиметров до полуметра.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Топиарий из салфет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7"/>
            <a:ext cx="3744415" cy="2808311"/>
          </a:xfrm>
          <a:prstGeom prst="rect">
            <a:avLst/>
          </a:prstGeom>
          <a:noFill/>
        </p:spPr>
      </p:pic>
      <p:pic>
        <p:nvPicPr>
          <p:cNvPr id="6" name="Рисунок 5" descr="Топиарий своими рукам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924944"/>
            <a:ext cx="47625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97A09F-69D6-294A-8E65-0AF2B59CC7DC}"/>
              </a:ext>
            </a:extLst>
          </p:cNvPr>
          <p:cNvSpPr txBox="1"/>
          <p:nvPr/>
        </p:nvSpPr>
        <p:spPr>
          <a:xfrm>
            <a:off x="395843" y="1186274"/>
            <a:ext cx="6540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Назначение: подарок на праздник, украшение интерьера для создания положительной атмосферы в комнате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716089-1962-6340-9633-979315B40C4F}"/>
              </a:ext>
            </a:extLst>
          </p:cNvPr>
          <p:cNvSpPr txBox="1"/>
          <p:nvPr/>
        </p:nvSpPr>
        <p:spPr>
          <a:xfrm>
            <a:off x="492647" y="2194582"/>
            <a:ext cx="3492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Цель: Изготовление дерева счастья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E7AE2D-4DAA-EE4C-827E-27FEDBA7A97E}"/>
              </a:ext>
            </a:extLst>
          </p:cNvPr>
          <p:cNvSpPr txBox="1"/>
          <p:nvPr/>
        </p:nvSpPr>
        <p:spPr>
          <a:xfrm>
            <a:off x="492647" y="3255458"/>
            <a:ext cx="48908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Задачи:</a:t>
            </a:r>
          </a:p>
          <a:p>
            <a:pPr marL="285750" indent="-285750" algn="l">
              <a:buFontTx/>
              <a:buChar char="-"/>
            </a:pPr>
            <a:r>
              <a:rPr lang="ru-RU"/>
              <a:t>Развивать творческое воображение, мелкую моторику кистей рук</a:t>
            </a:r>
          </a:p>
          <a:p>
            <a:pPr marL="285750" indent="-285750" algn="l">
              <a:buFontTx/>
              <a:buChar char="-"/>
            </a:pPr>
            <a:r>
              <a:rPr lang="ru-RU"/>
              <a:t>Воспитывать усидчивость</a:t>
            </a:r>
          </a:p>
          <a:p>
            <a:pPr marL="285750" indent="-285750" algn="l">
              <a:buFontTx/>
              <a:buChar char="-"/>
            </a:pPr>
            <a:r>
              <a:rPr lang="ru-RU"/>
              <a:t>Развивать эстетический вкус </a:t>
            </a:r>
          </a:p>
          <a:p>
            <a:pPr marL="285750" indent="-285750" algn="l">
              <a:buFontTx/>
              <a:buChar char="-"/>
            </a:pPr>
            <a:r>
              <a:rPr lang="ru-RU"/>
              <a:t>Воспитывать аккуратность в выполнении работы, осторожность</a:t>
            </a:r>
          </a:p>
          <a:p>
            <a:pPr marL="285750" indent="-285750" algn="l">
              <a:buFontTx/>
              <a:buChar char="-"/>
            </a:pPr>
            <a:r>
              <a:rPr lang="ru-RU"/>
              <a:t>Учить делать цветы из гофрированной бумаги</a:t>
            </a:r>
          </a:p>
        </p:txBody>
      </p:sp>
    </p:spTree>
    <p:extLst>
      <p:ext uri="{BB962C8B-B14F-4D97-AF65-F5344CB8AC3E}">
        <p14:creationId xmlns:p14="http://schemas.microsoft.com/office/powerpoint/2010/main" val="727434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опиарий из коф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333375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Топиарий из гофрированной бумаги и органз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8640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Топиарий из бумаги и природных материал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961154"/>
            <a:ext cx="2592959" cy="3896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DSC0004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3324225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Содержимое 9" descr="20141211_151323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508104" y="404664"/>
            <a:ext cx="3324225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Рисунок 12" descr="20141218_1109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2564904"/>
            <a:ext cx="3075806" cy="4101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96753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Из чего собирается </a:t>
            </a:r>
            <a:r>
              <a:rPr lang="ru-RU" b="1" i="1" dirty="0" err="1"/>
              <a:t>топиарий</a:t>
            </a:r>
            <a:r>
              <a:rPr lang="ru-RU" b="1" i="1" dirty="0"/>
              <a:t> </a:t>
            </a:r>
          </a:p>
          <a:p>
            <a:r>
              <a:rPr lang="ru-RU" dirty="0"/>
              <a:t>Итак, если вы решили сделать </a:t>
            </a:r>
            <a:r>
              <a:rPr lang="ru-RU" dirty="0" err="1"/>
              <a:t>топиарий</a:t>
            </a:r>
            <a:r>
              <a:rPr lang="ru-RU" dirty="0"/>
              <a:t> своими руками, то следует знать, что дерево состоит из нескольких элементов: </a:t>
            </a:r>
          </a:p>
          <a:p>
            <a:r>
              <a:rPr lang="ru-RU" dirty="0"/>
              <a:t>-основа </a:t>
            </a:r>
          </a:p>
          <a:p>
            <a:r>
              <a:rPr lang="ru-RU" dirty="0"/>
              <a:t>-ствол </a:t>
            </a:r>
          </a:p>
          <a:p>
            <a:r>
              <a:rPr lang="ru-RU" dirty="0"/>
              <a:t>-крона </a:t>
            </a:r>
          </a:p>
          <a:p>
            <a:r>
              <a:rPr lang="ru-RU" dirty="0"/>
              <a:t>-горшочек или подставка </a:t>
            </a:r>
          </a:p>
          <a:p>
            <a:r>
              <a:rPr lang="ru-RU" dirty="0"/>
              <a:t>Причем для каждого из этих элементов есть разные формы и материалы. </a:t>
            </a:r>
            <a:r>
              <a:rPr lang="ru-RU" b="1" i="1" dirty="0"/>
              <a:t>Основа </a:t>
            </a:r>
            <a:r>
              <a:rPr lang="ru-RU" b="1" i="1" dirty="0" err="1"/>
              <a:t>топиария</a:t>
            </a:r>
            <a:r>
              <a:rPr lang="ru-RU" b="1" i="1" dirty="0"/>
              <a:t> </a:t>
            </a:r>
            <a:r>
              <a:rPr lang="ru-RU" dirty="0"/>
              <a:t>может быть разной формы. Чаще всего при изготовлении </a:t>
            </a:r>
            <a:r>
              <a:rPr lang="ru-RU" dirty="0" err="1"/>
              <a:t>топиария</a:t>
            </a:r>
            <a:r>
              <a:rPr lang="ru-RU" dirty="0"/>
              <a:t> используют шар. </a:t>
            </a:r>
            <a:r>
              <a:rPr lang="ru-RU" dirty="0" err="1"/>
              <a:t>Топиарий</a:t>
            </a:r>
            <a:r>
              <a:rPr lang="ru-RU" dirty="0"/>
              <a:t> в форме шара Но встречаются </a:t>
            </a:r>
            <a:r>
              <a:rPr lang="ru-RU" dirty="0" err="1"/>
              <a:t>топиарии</a:t>
            </a:r>
            <a:r>
              <a:rPr lang="ru-RU" dirty="0"/>
              <a:t> в виде сердца, а также в виде различных фигур.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293095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Стволом </a:t>
            </a:r>
            <a:r>
              <a:rPr lang="ru-RU" dirty="0"/>
              <a:t>может толстая проволока, обвитая бечевкой, флористической лентой или облепленная пластиком. Так же можно использовать обычную деревянную ветку (для надежности лучше отчистить её от коры и покрыть морилкой и лаком). Невысокий прямой ствол получается из нескольких палочек для суши или деревянных шпажек, соединенных вместе.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6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Крона </a:t>
            </a:r>
            <a:r>
              <a:rPr lang="ru-RU" b="1" i="1" dirty="0" err="1"/>
              <a:t>топиария</a:t>
            </a:r>
            <a:r>
              <a:rPr lang="ru-RU" b="1" i="1" dirty="0"/>
              <a:t> </a:t>
            </a:r>
            <a:r>
              <a:rPr lang="ru-RU" dirty="0"/>
              <a:t>- это огромный простор для фантазии. Использовать можно абсолютно все: бумагу (бумажные салфетки, вырезанные цветочки, гофрированную бумагу, бумагу для </a:t>
            </a:r>
            <a:r>
              <a:rPr lang="ru-RU" dirty="0" err="1"/>
              <a:t>квиллинга</a:t>
            </a:r>
            <a:r>
              <a:rPr lang="ru-RU" dirty="0"/>
              <a:t> или сложенное оригами - </a:t>
            </a:r>
            <a:r>
              <a:rPr lang="ru-RU" dirty="0" err="1"/>
              <a:t>кусудаму</a:t>
            </a:r>
            <a:r>
              <a:rPr lang="ru-RU" dirty="0"/>
              <a:t>), цветы из холодного фарфора или полимерной глины, атласные и капроновые ленты, фетр или хлопок, пуговицы и бусины, кофе, ракушки, высушенные листья и другие природные материалы, а также многое, многое другое.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284984"/>
            <a:ext cx="8064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Подставка для </a:t>
            </a:r>
            <a:r>
              <a:rPr lang="ru-RU" b="1" i="1" dirty="0" err="1"/>
              <a:t>топиария</a:t>
            </a:r>
            <a:endParaRPr lang="ru-RU" b="1" i="1" dirty="0"/>
          </a:p>
          <a:p>
            <a:r>
              <a:rPr lang="ru-RU" b="1" i="1" dirty="0"/>
              <a:t> </a:t>
            </a:r>
            <a:r>
              <a:rPr lang="ru-RU" dirty="0"/>
              <a:t>В зависимости от идеи и размера деревца, подставкой может стать обычный цветочный горшочек, железное ведерко (окрашенное красками или украшенное в технике </a:t>
            </a:r>
            <a:r>
              <a:rPr lang="ru-RU" dirty="0" err="1"/>
              <a:t>декупаж</a:t>
            </a:r>
            <a:r>
              <a:rPr lang="ru-RU" dirty="0"/>
              <a:t>), красивый плоский камень или ракушка. Можно задекорировать подставку тканью или кружевами. А может это будет симпатичная чашка? Решать вам.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035496"/>
            <a:ext cx="8363272" cy="2882584"/>
          </a:xfrm>
        </p:spPr>
        <p:txBody>
          <a:bodyPr>
            <a:normAutofit/>
          </a:bodyPr>
          <a:lstStyle/>
          <a:p>
            <a:r>
              <a:rPr lang="ru-RU" sz="2000" dirty="0"/>
              <a:t>Каких только цветочных деревьев мы с вами не видели! А они все лучше и лучше встречаются!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5" name="Содержимое 4" descr="dsc_0427_edit0 (270x480, 35Kb)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9469" y="1920875"/>
            <a:ext cx="2494062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dsc_0421_edit0 (270x480, 34Kb)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0469" y="1920875"/>
            <a:ext cx="2494062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688</Words>
  <Application>Microsoft Office PowerPoint</Application>
  <PresentationFormat>Экран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ДЕРЕВО ИЗ РОЗ.</vt:lpstr>
      <vt:lpstr>У декораторов, дизайнеров интерьеров и простых рукодельниц все большую популярность приобретает топиарий, сделанный своими руками.  Изначально топиарием называли сад с декоративными подстриженными растениями и скульптурами, созданными из художественно подстриженных деревьев. Искусство топиари имеет многовековую историю. Так, еще в Древнем Египте и Персии ценилось умение придать кустам и деревьям геометрические формы. А наиболее известным примером топиарного сада являются висячие сады Семирамиды в Вавилоне - одно из семи чудес света.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Каких только цветочных деревьев мы с вами не видели! А они все лучше и лучше встречаются!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ТОПИАРИЙ. ДЕРЕВО ИЗ РОЗ.</dc:title>
  <dc:creator>Лариса</dc:creator>
  <cp:lastModifiedBy>79624231645</cp:lastModifiedBy>
  <cp:revision>15</cp:revision>
  <dcterms:created xsi:type="dcterms:W3CDTF">2015-11-10T14:58:21Z</dcterms:created>
  <dcterms:modified xsi:type="dcterms:W3CDTF">2022-12-30T17:52:48Z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1011875</vt:lpwstr>
  </property>
  <property fmtid="{D5CDD505-2E9C-101B-9397-08002B2CF9AE}" pid="3" name="NXPowerLiteSettings">
    <vt:lpwstr>E6000400038000</vt:lpwstr>
  </property>
  <property fmtid="{D5CDD505-2E9C-101B-9397-08002B2CF9AE}" pid="4" name="NXPowerLiteVersion">
    <vt:lpwstr>D4.3.1</vt:lpwstr>
  </property>
</Properties>
</file>