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66" r:id="rId2"/>
    <p:sldId id="256" r:id="rId3"/>
    <p:sldId id="265" r:id="rId4"/>
    <p:sldId id="257" r:id="rId5"/>
    <p:sldId id="262" r:id="rId6"/>
    <p:sldId id="258" r:id="rId7"/>
    <p:sldId id="263" r:id="rId8"/>
    <p:sldId id="259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5" autoAdjust="0"/>
    <p:restoredTop sz="94660"/>
  </p:normalViewPr>
  <p:slideViewPr>
    <p:cSldViewPr>
      <p:cViewPr varScale="1">
        <p:scale>
          <a:sx n="73" d="100"/>
          <a:sy n="73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3180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80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FCC83-1C15-4CB5-AE45-2B4F678E0F19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74AE-7256-43E0-9E29-605456F78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00AE0-833B-4981-A905-46D167687021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27C60-2B1F-4043-8D50-838731720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2045-69CD-4A46-ABEE-9AD3049D389F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308B6-E20E-41EF-96CA-BC1FC5179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4C355-580A-43FF-B4F2-54903F663750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40933-199C-4040-831E-DCEE27D62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BACCA-C630-40E2-922F-6DB1B12EB46D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33206-5017-45A6-BFED-BC258E1E7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BC70F-B507-40C5-9053-42394BFC2D22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16C74-B5C6-4A89-96D1-505B197E3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4D5BF-61A7-4256-91DD-2E0DB713C34A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1DE3-E9B1-489A-A039-0BCE4C14B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FA0EC-1060-419B-82B2-CB2D011A54CA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3CAD5-2AC3-412B-9FB6-9E5B41D00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C92C8-0018-4A86-9F8B-E03F87D28913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B2467-58CB-4812-ABA5-B6F1A0C7C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7AE7-5D33-45BF-B3E5-3899B1A75DD9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F4B46-988C-43C7-B9F5-C273C6E4B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A48A0-9E49-44D6-BC70-768F4C28AA30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10292-976D-4128-89A4-F77F17019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072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073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073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3073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733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734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735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73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73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3076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6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6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6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077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77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7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A195B3EF-55DA-4908-A076-A93D498B8E9B}" type="datetimeFigureOut">
              <a:rPr lang="ru-RU"/>
              <a:pPr>
                <a:defRPr/>
              </a:pPr>
              <a:t>28.12.2022</a:t>
            </a:fld>
            <a:endParaRPr lang="ru-RU"/>
          </a:p>
        </p:txBody>
      </p:sp>
      <p:sp>
        <p:nvSpPr>
          <p:cNvPr id="3078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4692B4C-421A-465F-B8E8-A4C9C645A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s.wikipedia.org/wiki/%D0%A5%D0%BE%D0%B4%D1%8B_%D0%9A%D0%B0%D0%BC%D0%B0%D0%BB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s.wikipedia.org/w/index.php?title=%D0%A6%D0%BE%D1%80%D0%B8%D0%BE%D0%BD%D1%82%D0%B8_%D0%90%D1%80%D0%BA%D0%B0%D0%B4%D0%B8%D0%B9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219075" y="157163"/>
            <a:ext cx="7477125" cy="69850"/>
          </a:xfrm>
        </p:spPr>
        <p:txBody>
          <a:bodyPr/>
          <a:lstStyle/>
          <a:p>
            <a:endParaRPr lang="ru-RU" sz="36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Классный час на тему:</a:t>
            </a:r>
          </a:p>
          <a:p>
            <a:r>
              <a:rPr lang="ru-RU" smtClean="0"/>
              <a:t>«Символы Республики Северная Осетия -Алания»</a:t>
            </a:r>
          </a:p>
          <a:p>
            <a:endParaRPr lang="ru-RU" smtClean="0"/>
          </a:p>
          <a:p>
            <a:r>
              <a:rPr lang="ru-RU" smtClean="0"/>
              <a:t> </a:t>
            </a:r>
            <a:r>
              <a:rPr lang="ru-RU" sz="2400" smtClean="0"/>
              <a:t>Подготовила: учитель начальных классов</a:t>
            </a:r>
          </a:p>
          <a:p>
            <a:r>
              <a:rPr lang="ru-RU" sz="2400" smtClean="0"/>
              <a:t>МБОУ «СОШ с.Верхняя Саниба»</a:t>
            </a:r>
          </a:p>
          <a:p>
            <a:r>
              <a:rPr lang="ru-RU" sz="2400" smtClean="0"/>
              <a:t>Джаваева Алла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3" name="Picture 5" descr="slide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561263" cy="6335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CER\Desktop\524428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3173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4" name="TextBox 8"/>
          <p:cNvSpPr txBox="1">
            <a:spLocks noChangeArrowheads="1"/>
          </p:cNvSpPr>
          <p:nvPr/>
        </p:nvSpPr>
        <p:spPr bwMode="auto">
          <a:xfrm>
            <a:off x="287338" y="571500"/>
            <a:ext cx="885666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880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7497" y="287315"/>
            <a:ext cx="7553672" cy="2585323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Цæгат   Ирыстон</a:t>
            </a:r>
            <a:r>
              <a:rPr lang="ru-RU" sz="5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dirty="0" err="1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Аланийы</a:t>
            </a:r>
            <a:r>
              <a:rPr lang="ru-RU" sz="5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символтæ</a:t>
            </a:r>
            <a:r>
              <a:rPr lang="ru-RU" sz="5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</a:t>
            </a:r>
            <a:endParaRPr lang="ru-RU" sz="5400" b="1" cap="all" dirty="0">
              <a:ln w="12700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786190"/>
            <a:ext cx="8715404" cy="2893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    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Ирыстон</a:t>
            </a:r>
            <a:r>
              <a:rPr lang="ru-RU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у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райгуыр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ru-RU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б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ст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æ.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Ам</a:t>
            </a:r>
            <a:r>
              <a:rPr lang="ru-RU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цардысты</a:t>
            </a:r>
            <a:r>
              <a:rPr lang="ru-RU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фыд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лт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en-US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м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рагфыд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лт</a:t>
            </a:r>
            <a:r>
              <a:rPr lang="en-US" sz="3000" i="1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æ. </a:t>
            </a:r>
            <a:endParaRPr lang="ru-RU" sz="3000" i="1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Iron" pitchFamily="18" charset="0"/>
              <a:cs typeface="Times New Iro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       Алы ад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мыхатты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истори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д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р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баст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у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й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тырыса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,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й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герб 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м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й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гимним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.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Уыдон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сты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2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символт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, 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ад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мы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историйы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вдис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нта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м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н</a:t>
            </a:r>
            <a:r>
              <a:rPr lang="en-US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æ </a:t>
            </a:r>
            <a:r>
              <a:rPr lang="ru-RU" sz="3000" i="1" dirty="0" err="1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абоны</a:t>
            </a:r>
            <a:r>
              <a:rPr lang="ru-RU" sz="3000" i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 бон.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4" descr="slid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7416800" cy="626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ACER\Desktop\Сним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3857625"/>
            <a:ext cx="9144000" cy="27860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    Н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Республик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Ц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гат Ирыстоны тырыса у рагонд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р символт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й иу. Н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ад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мм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уый сфидар, куыд  уды сыгъд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гдзинад, иудзинад, хъ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батырдзинад 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м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х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стон цыты символ. </a:t>
            </a:r>
          </a:p>
          <a:p>
            <a:pPr>
              <a:defRPr/>
            </a:pP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Тырысайыл  ис 3 хуызы: урс, сырх 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м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бур. Урс у сыгъд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гдзинады нысан, сырх у 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хсардзинады нысан, бур у фарны (хъ</a:t>
            </a:r>
            <a:r>
              <a:rPr lang="en-US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solidFill>
                  <a:schemeClr val="tx1"/>
                </a:solidFill>
                <a:latin typeface="Times New Iron"/>
                <a:ea typeface="Times New Iron"/>
                <a:cs typeface="Times New Iron"/>
              </a:rPr>
              <a:t>здыгдзинады) нысан.</a:t>
            </a:r>
            <a:endParaRPr lang="en-US" sz="2500">
              <a:solidFill>
                <a:schemeClr val="tx1"/>
              </a:solidFill>
              <a:latin typeface="Times New Iron"/>
              <a:ea typeface="Times New Iron"/>
              <a:cs typeface="Times New Iro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1071546"/>
            <a:ext cx="3613490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Тырыса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4" descr="slide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7634288" cy="6003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0" y="4857750"/>
            <a:ext cx="89296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Iron"/>
                <a:ea typeface="Times New Iron"/>
                <a:cs typeface="Times New Iron"/>
              </a:rPr>
              <a:t>   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Н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рагон гербыл тарцъ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х ахор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нт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й нывгонд цыдысты х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хты цъуппыт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æ.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Уыдоны аууоны л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ууы с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рыстыр фыранк. Й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 буарыл сау хъул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тт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æ.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Х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хты цъуппыт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 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амонынц ирон ад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мы ц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р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нбынат. Фыранк та у хъ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батырдзинад 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м</a:t>
            </a:r>
            <a:r>
              <a:rPr lang="en-US" sz="2500">
                <a:latin typeface="Times New Iron"/>
                <a:ea typeface="Times New Iron"/>
                <a:cs typeface="Times New Iron"/>
              </a:rPr>
              <a:t>æ æ</a:t>
            </a:r>
            <a:r>
              <a:rPr lang="ru-RU" sz="2500">
                <a:latin typeface="Times New Iron"/>
                <a:ea typeface="Times New Iron"/>
                <a:cs typeface="Times New Iron"/>
              </a:rPr>
              <a:t>хсардзинады нысан.</a:t>
            </a:r>
            <a:r>
              <a:rPr lang="ru-RU">
                <a:latin typeface="Cambria" pitchFamily="18" charset="0"/>
              </a:rPr>
              <a:t/>
            </a:r>
            <a:br>
              <a:rPr lang="ru-RU">
                <a:latin typeface="Cambria" pitchFamily="18" charset="0"/>
              </a:rPr>
            </a:br>
            <a:endParaRPr lang="ru-RU">
              <a:latin typeface="Cambria" pitchFamily="18" charset="0"/>
            </a:endParaRPr>
          </a:p>
        </p:txBody>
      </p:sp>
      <p:pic>
        <p:nvPicPr>
          <p:cNvPr id="15362" name="Picture 4" descr="https://vsegda-pomnim.com/uploads/posts/2022-04/1650925642_67-vsegda-pomnim-com-p-gori-yuzhnoi-osetii-foto-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428625"/>
            <a:ext cx="39497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857884" y="1357298"/>
            <a:ext cx="2268570" cy="1600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Iron" pitchFamily="18" charset="0"/>
                <a:cs typeface="Times New Iron" pitchFamily="18" charset="0"/>
              </a:rPr>
              <a:t>Герб</a:t>
            </a:r>
            <a:endParaRPr lang="ru-RU" sz="8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4" descr="slide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7489825" cy="633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s://vsegda-pomnim.com/uploads/posts/2022-04/1649118595_46-vsegda-pomnim-com-p-priroda-severnoi-osetii-foto-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0"/>
            <a:ext cx="4000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57158" y="0"/>
            <a:ext cx="7569107" cy="87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53920" tIns="31740" rIns="0" bIns="1587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Ц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æ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гат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Ирыстоны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гимн</a:t>
            </a:r>
          </a:p>
        </p:txBody>
      </p:sp>
      <p:sp>
        <p:nvSpPr>
          <p:cNvPr id="16387" name="Прямоугольник 9"/>
          <p:cNvSpPr>
            <a:spLocks noChangeArrowheads="1"/>
          </p:cNvSpPr>
          <p:nvPr/>
        </p:nvSpPr>
        <p:spPr bwMode="auto">
          <a:xfrm>
            <a:off x="3929063" y="642938"/>
            <a:ext cx="55721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Зæрин хур йæ тынтæ нывæнды фæлмæн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Нæ фыдæлты рагон уæзæгыл рæдауæй,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Арвы бын калы фæрдыгау тæмæн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Ирыстон йæ адæмты фарнæй.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Заманты тарæй æрттивы зынгау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Дæ уидаг, нæ Ивгъуыд, нæ Абон, нæ Фидæн.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Барвæс нæ куывдыл, Хуыцæутты Хуыцау,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Уастырджи, рафæлгæс, Табу Дæхицæн.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Кад æмæ радимæ фидæнмæ кæс,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Амондæй абузæд ронгау дæ цард.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Амонд мысайнагау фидæнмæ хæсс,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Дæ кæстæр дын басгуыхæд кард æмæ уарт.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Фæлтæрæй фæлтæрмæ фæцæуæд дæ фарн,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Рын æмæ сонæй дæ хизæд хъысмæт.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Хистæры намыс, кæстæры æхсар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Хурау дын царды цырагъдарæг уæнт!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Кад æмæ радимæ фидæнмæ кæс,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Фарнимæ абузæд ронгау дæ цард.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Амонд мысайнагау фидæнмæ хæсс,</a:t>
            </a:r>
          </a:p>
          <a:p>
            <a:pPr lvl="1" indent="-457200" eaLnBrk="0" hangingPunct="0"/>
            <a:r>
              <a:rPr lang="ru-RU">
                <a:solidFill>
                  <a:srgbClr val="202122"/>
                </a:solidFill>
              </a:rPr>
              <a:t>Уастырджи, рафæлгæс, Табу Дæхицæн.</a:t>
            </a:r>
          </a:p>
        </p:txBody>
      </p:sp>
      <p:sp>
        <p:nvSpPr>
          <p:cNvPr id="16388" name="TextBox 10"/>
          <p:cNvSpPr txBox="1">
            <a:spLocks noChangeArrowheads="1"/>
          </p:cNvSpPr>
          <p:nvPr/>
        </p:nvSpPr>
        <p:spPr bwMode="auto">
          <a:xfrm>
            <a:off x="0" y="3000375"/>
            <a:ext cx="371475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Текст — </a:t>
            </a:r>
            <a:r>
              <a:rPr lang="ru-RU" sz="2000">
                <a:latin typeface="Cambria" pitchFamily="18" charset="0"/>
                <a:hlinkClick r:id="rId3" tooltip="Ходы Камал"/>
              </a:rPr>
              <a:t>Ходы Камал</a:t>
            </a:r>
            <a:r>
              <a:rPr lang="ru-RU" sz="2000">
                <a:latin typeface="Cambria" pitchFamily="18" charset="0"/>
              </a:rPr>
              <a:t>, </a:t>
            </a:r>
          </a:p>
          <a:p>
            <a:r>
              <a:rPr lang="ru-RU" sz="2000">
                <a:latin typeface="Cambria" pitchFamily="18" charset="0"/>
              </a:rPr>
              <a:t>мелоди — </a:t>
            </a:r>
            <a:r>
              <a:rPr lang="ru-RU" sz="2000">
                <a:latin typeface="Cambria" pitchFamily="18" charset="0"/>
                <a:hlinkClick r:id="rId4" tooltip="Цорионти Аркадий (фарс нæй)"/>
              </a:rPr>
              <a:t>Цорионти Аркадий</a:t>
            </a:r>
            <a:r>
              <a:rPr lang="ru-RU" sz="2000"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4" descr="slide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7416800" cy="6264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238</TotalTime>
  <Words>259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Times New Iron</vt:lpstr>
      <vt:lpstr>Кимоно</vt:lpstr>
      <vt:lpstr>Кимоно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Школа</cp:lastModifiedBy>
  <cp:revision>19</cp:revision>
  <dcterms:created xsi:type="dcterms:W3CDTF">2022-11-27T17:40:44Z</dcterms:created>
  <dcterms:modified xsi:type="dcterms:W3CDTF">2022-12-28T11:13:30Z</dcterms:modified>
</cp:coreProperties>
</file>