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2" r:id="rId4"/>
    <p:sldId id="264" r:id="rId5"/>
    <p:sldId id="265" r:id="rId6"/>
    <p:sldId id="266" r:id="rId7"/>
    <p:sldId id="267" r:id="rId8"/>
    <p:sldId id="269" r:id="rId9"/>
    <p:sldId id="278" r:id="rId10"/>
    <p:sldId id="279" r:id="rId11"/>
    <p:sldId id="270" r:id="rId12"/>
    <p:sldId id="271" r:id="rId13"/>
    <p:sldId id="272" r:id="rId14"/>
    <p:sldId id="281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06.10.2022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06.10.2022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06.10.2022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06.10.2022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06.10.2022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06.10.2022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06.10.2022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06.10.2022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06.10.2022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06.10.2022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06.10.2022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55577" y="1772816"/>
            <a:ext cx="7704856" cy="3216845"/>
            <a:chOff x="1115616" y="2132856"/>
            <a:chExt cx="7165477" cy="333525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26804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5400" b="1" dirty="0" smtClean="0">
                  <a:latin typeface="Times New Roman" pitchFamily="18" charset="0"/>
                  <a:cs typeface="Times New Roman" pitchFamily="18" charset="0"/>
                </a:rPr>
                <a:t>ЗАКОНОМЕРНОСТИ ВОЗРАСТНОГО РАЗВИТИЯ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1672" y="5085184"/>
              <a:ext cx="4910120" cy="382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17410" name="AutoShape 2" descr="https://cf.ppt-online.org/files/slide/s/SdG5UZeBLzuE2W836mAlQy0YITiVwas4Mv9tRp/slide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ЗАКОНОМЕРНОСТИ ПСИХИЧЕСКОГО РАЗВИТИЯ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Существуют наиболее благоприятные возрастные периоды для развития определенных психических функций (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сензитивные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периоды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Интеграция психики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основе развития психики лежит повторяемость определенных ситуативных состояний (тревога, агрессия, радость).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Пластичность психики и возможность компенсации одних свойств другими.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определенные психические функции и свойства развиты недостаточно или отсутствуют, они могут компенсироваться развитием других.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Факторы психического развития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Биологические предпосылки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задатки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Природный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Социальный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00950\Desktop\Моя папка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4198" y="3581400"/>
            <a:ext cx="3789802" cy="3276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Понятие движущих сил развития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Движущие силы психического развития ребенка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побудительные источники развития, которые заключаются в противоречиях, борьбе между отживающими формами психики и новыми; между новыми потребностями и устаревшими способами их удовлетворения, уже не устраивающими его.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ДВИЖУЩИЕ СИЛЫ ПСИХИЧЕСКОГО РАЗВИТИЯ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собственные потребности ребенка,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его мотивация,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внешние стимулы его деятельности и общения,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цели и задачи, которые ставят взрослые перед ребенком в процессе обучения и воспитания, 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противоречия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между внешними условиями психического развития личности и ее потребностями, интересами, целями.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противоречий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256584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Между психологическими потребностями ребенка и возможностями их удовлетворения.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Между новыми физическими и духовными возможностями ребенка и существующим отношением к ней со стороны взрослых.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Между требованиями со стороны общества, взрослых и уровнем психического развития ребенка.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Между требованиями взрослых и желаниями ребенка.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Между знаниями и поступками, сознанием и поведением ребенка.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142984"/>
            <a:ext cx="70723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Развитие психики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процесс накопления количественных и качественных изменений психики, обусловливающих формирование и функционирование личности.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00174"/>
            <a:ext cx="76032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Источники психического развития личности: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Ведущая деятельность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2.Ведущий тип общения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3.Кризис развития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071546"/>
            <a:ext cx="7429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1.Ведущая деятельность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это, деятельность, которая преимущественно определяет психическое развитие ребенка в определенный период его жизни.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76672"/>
            <a:ext cx="807249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Благодаря ведущей деятельности происходит формирование психологических (психических) новообразований. </a:t>
            </a:r>
          </a:p>
          <a:p>
            <a:pPr algn="just">
              <a:lnSpc>
                <a:spcPct val="150000"/>
              </a:lnSpc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Психологические новообразования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качественные особенности психики, которые впервые появляются в определенный возрастной период и определяют сознание человека, его отношение к среде, к внутренней и внешней жизни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357298"/>
            <a:ext cx="72152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2.Ведущий тип общения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общение, в результате которого формируются и закрепляются основные положительные черты личности. 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Типы общения: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межличностный, 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межгрупповой, 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личностно-групповой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т.п.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428736"/>
            <a:ext cx="69294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3.Кризисы развития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это относительно непродолжительные периоды, которые характеризуются резкими психическими изменениями.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ЗАКОНОМЕРНОСТИ ПСИХИЧЕСКОГО РАЗВИТИЯ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Неравномерность развития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А. Развитие отдельных психических процессов и функций происходит неравномерно.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ЗАКОНОМЕРНОСТИ ПСИХИЧЕСКОГО РАЗВИТИЯ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разных этапах возрастного развития одни свойства личности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выступают как ведущие, другие развиваются менее интенсивно.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417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ЗАКОНОМЕРНОСТИ ПСИХИЧЕСКОГО РАЗВИТИЯ </vt:lpstr>
      <vt:lpstr>ОСНОВНЫЕ ЗАКОНОМЕРНОСТИ ПСИХИЧЕСКОГО РАЗВИТИЯ </vt:lpstr>
      <vt:lpstr>ОСНОВНЫЕ ЗАКОНОМЕРНОСТИ ПСИХИЧЕСКОГО РАЗВИТИЯ </vt:lpstr>
      <vt:lpstr>Слайд 11</vt:lpstr>
      <vt:lpstr>Слайд 12</vt:lpstr>
      <vt:lpstr>Факторы психического развития </vt:lpstr>
      <vt:lpstr>Понятие движущих сил развития</vt:lpstr>
      <vt:lpstr>ДВИЖУЩИЕ СИЛЫ ПСИХИЧЕСКОГО РАЗВИТИЯ</vt:lpstr>
      <vt:lpstr>Виды противоречий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ё</cp:lastModifiedBy>
  <cp:revision>14</cp:revision>
  <dcterms:created xsi:type="dcterms:W3CDTF">2014-03-26T12:53:23Z</dcterms:created>
  <dcterms:modified xsi:type="dcterms:W3CDTF">2022-10-06T18:12:14Z</dcterms:modified>
</cp:coreProperties>
</file>