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1" r:id="rId3"/>
    <p:sldId id="257" r:id="rId4"/>
    <p:sldId id="261" r:id="rId5"/>
    <p:sldId id="263" r:id="rId6"/>
    <p:sldId id="279" r:id="rId7"/>
    <p:sldId id="280" r:id="rId8"/>
    <p:sldId id="281" r:id="rId9"/>
    <p:sldId id="282" r:id="rId10"/>
    <p:sldId id="285" r:id="rId11"/>
    <p:sldId id="286" r:id="rId12"/>
    <p:sldId id="288" r:id="rId13"/>
    <p:sldId id="287" r:id="rId14"/>
    <p:sldId id="289" r:id="rId15"/>
    <p:sldId id="303" r:id="rId16"/>
    <p:sldId id="30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D039B4-C6C9-4014-983E-700A81EF04D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30.12.2022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000372"/>
            <a:ext cx="7429552" cy="235745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0"/>
            <a:ext cx="5929322" cy="3000372"/>
          </a:xfrm>
        </p:spPr>
        <p:txBody>
          <a:bodyPr rtlCol="0"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 № 4»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Дошкольное отделение № 22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00372"/>
            <a:ext cx="74295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 - практикум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«Организация социальных акций в дошкольном учреждении»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 I часть)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Подготовила Дужик Г.В., старший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воспитатель ДО № 22 МБОУ «СОШ №4»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КБР, г.Прохладный, 2022г</a:t>
            </a:r>
            <a:r>
              <a:rPr lang="ru-RU" sz="2000" dirty="0" smtClean="0"/>
              <a:t>.</a:t>
            </a:r>
            <a:endParaRPr lang="ru-RU" sz="2000" smtClean="0"/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42910" y="1142984"/>
            <a:ext cx="8286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В чем же значимость и ценность социальных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и благотворительных акций для</a:t>
            </a:r>
            <a:r>
              <a:rPr kumimoji="0" lang="ru-RU" sz="2800" b="1" i="0" u="sng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дошкольника?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00034" y="357166"/>
            <a:ext cx="835824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1. Акции направлены на формирование активной жизненной позиции.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2. С помощью социальных акций происходит не механическое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запоминание правил поведения в окружающем мире и воспроизведение знаний, а трансформация знаний в отношение, опыт. Это такой вид культурной практики социальной направленности (социального содержания), который позволяет развивать у дошкольников эмоциональную сферу, формирует отношения, влияет на    </a:t>
            </a:r>
            <a:r>
              <a:rPr lang="ru-RU" sz="2800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систему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ценностей ребенка, побуждает 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эмпатии</a:t>
            </a:r>
            <a:r>
              <a:rPr lang="ru-RU" sz="2800" dirty="0" smtClean="0"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(сопереживанию - сочувствию - содействию) и рефлексии (самоанализу).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24182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3. Акция – это возможность участия всех субъектов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образовательного процесса (педагогов, детей, родителей,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социальных партнеров), а ее подготовка и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проведение реализуют принцип интеграции различных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видов деятельности, задач социального развития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ребенка, содержания разных образовательных областей.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4. Акция – это всегда результат с «обратной связью»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для ребенка, что принципиально важно для позитивной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социализации детей дошкольного возраста.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Участие детей в социальных акциях может/должно быть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интересным, увлекательным,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результативным,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эмоционально позитивным занятием, которое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позволяет ребенку и взрослому вместе с ним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пережить свою значимость и нужность.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5011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Подходы к классификации социальных акций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714356"/>
            <a:ext cx="892971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 направленности: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исследовательские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(проведение опроса разных групп населения);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благотворительные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(сбор вещей, книг и прочего для передачи их целевой группе); социально-педагогические (влияющие на изменение сознания, поведения, отношения определенной категории населения к чему-либо);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патриотические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(воспитывающие любовь и уважение к Родине, ее истории: прошлому и настоящему);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социокультурные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(влияющие на уровень культуры, воспитывающие интерес к национальной культуре – своей и другой, толерантность)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85720" y="214290"/>
            <a:ext cx="88582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 масштабу участия ДОО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одна группа;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возрастная параллель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все группы ДОО.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 уровню участия: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в ДОО;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муниципальный;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республиканский;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Всероссийский;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Международный.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 предмету преобразования: (основной подход) 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Социально-благотворительные (для человека);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Экологические (для природы);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− Культурные (для объектов и предметов культуры);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− Патриотические (для района, города, страны).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857224" y="1142984"/>
            <a:ext cx="76438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Литература: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Социальные акции и волонтерское движение в детском саду. Методическое пособие / Под ред. В.А.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Деркунской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. – М.: Центр педагогического образования, 2018. – 240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Белая К.,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Карапашвили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Е.Как организовать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социальную акцию в детском саду. Алгоритм,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памятка и паспорт акции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// Старший воспитатель ДОУ. 2022. № 10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АКТИВНОСТЬ ПЕДАГОГОВ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000372"/>
            <a:ext cx="7429552" cy="235745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0"/>
            <a:ext cx="5929322" cy="3000372"/>
          </a:xfrm>
        </p:spPr>
        <p:txBody>
          <a:bodyPr rtlCol="0"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«Средняя общеобразовательная школа № 4»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Дошкольное отделение № 22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00372"/>
            <a:ext cx="74295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практикум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«Организация социальных акций в дошкольном учреждении»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 I часть)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 Дужик Г.В., старший                 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воспитатель ДО № 22 МБОУ «СОШ №4»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КБР, г.Прохладный, 2022г</a:t>
            </a:r>
            <a:r>
              <a:rPr lang="ru-RU" sz="2000" dirty="0" smtClean="0"/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214554"/>
            <a:ext cx="8315356" cy="228601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«Акция как оптимальная форма взаимодействия участников образовательных отношений в ДОО»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(Консультация с элементами беседы)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2142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«Нам как никогда нужно создать такую доктрину развития дошкольного детства, в которой бы вместе, «в одной упряжке», были государство, семья, работники системы образования, люди, которые выступают как защитники детства»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А.Г.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571480"/>
            <a:ext cx="8229600" cy="6025872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Практическая значимость </a:t>
            </a:r>
            <a:r>
              <a:rPr lang="ru-RU" sz="3200" i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акции </a:t>
            </a:r>
            <a:r>
              <a:rPr lang="ru-RU" sz="32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 формы работы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 </a:t>
            </a:r>
            <a:r>
              <a:rPr lang="ru-RU" sz="32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(лат. - </a:t>
            </a:r>
            <a:r>
              <a:rPr lang="ru-RU" sz="3200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actio</a:t>
            </a:r>
            <a:r>
              <a:rPr lang="ru-RU" sz="32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- действие, предпринимаемое для достижения какой-либо цели.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Основная цель проводимых в детском саду акций - создание благоприятного психологического климата через выбор оптимальных форм общения педагогов с детьми, коллегами, родителями.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58312" cy="6312194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организовать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взаимодействие семьи и детского сада, чтобы непростое дело воспитания стало общим делом педагогов и родителей?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привлечь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таких занятых и далёких от педагогической теории современных пап и мам? 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создать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условия, чтобы родители желали сотрудничать с детским садом?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сделать</a:t>
            </a:r>
            <a:r>
              <a:rPr lang="ru-RU" sz="3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чтобы им в детском саду было интересно, чтобы их посещения приносили пользу и для детей, и для детского сада? </a:t>
            </a:r>
            <a: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Эти вопросы педагогики можно отнести к разряду «вечных» - это вечная «головная боль» педагогов.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18728" cy="6383062"/>
          </a:xfrm>
        </p:spPr>
        <p:txBody>
          <a:bodyPr>
            <a:normAutofit/>
          </a:bodyPr>
          <a:lstStyle/>
          <a:p>
            <a:pPr algn="l"/>
            <a:r>
              <a:rPr lang="ru-RU" sz="2800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Акции могут разделяться по продолжительности: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Красткосрочные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(1 день) 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Среднесрочные (длятся до 1 недели) 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Долгосрочные (до 1 месяца) 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Мероприятия в рамках одной акции могут быть различной направленности: тематические беседы с детьми в группе, выставки рисунков и поделок, совместное творчество родителей и детей, </a:t>
            </a:r>
            <a:r>
              <a:rPr lang="ru-RU" sz="28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экспресс-опросы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игры, действия – ритуалы, письма детей и письма родителей к детям, буклеты для родителей, шуточные тесты, анкетирование по итогам (отзывы) и т.д. В рамках акции могут проводиться в ДОУ конкурсы, концерты, развлечения и др.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714356"/>
            <a:ext cx="821537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«…Каждый человек хочет жить в красивой и богатой стране,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но одного этого не достаточно. Судьба человечества зависит не от высоких технологий, не от того, сумеем ли мы произвести больше продуктов, скорее всего,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она зависит от количества доброты и сострадания.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Цивилизация 20 века была технической, а нечеловеческой, она себя не оправдала…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»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Даниил Александрович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Гранин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00034" y="923329"/>
            <a:ext cx="8501122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Почему форма социальных и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благотворительных акций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может быть эффективным средством реализации идей воспитания?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28600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Что такое в общем понимании –социальная акция ? благотворительная?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500042"/>
            <a:ext cx="864399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Социальная акция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– это один из видов социальной деятельности, целями которой является привлечение внимания общества к некоторой проблеме, изучение отношения социума к чему-либо, распространение информации среди групп населения,</a:t>
            </a: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содействие формированию общественного сознания.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Благотворительная акция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– это оказание помощи (в том числе, и безвозмездной) </a:t>
            </a: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нуждающимся слоям населения, не имеющим возможности помочь себе самостоятельно.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2844" y="357166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Ч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то такое социальная акция в работе с детьми дошкольного возраста?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83582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Социальные акции – форма совместной деятельности, которая объединяет участников общим делом, позволяет формировать у детей активную позицию по отношению к проблемам и событиям социальной жизни, поддерживать стремление детей к общению и взаимодействию с другими людьми. Как к любому групповому мероприятию в детском саду, к социальным акциям нужно готовиться: провести предварительную работу, выбрать тему и формат акции, а в конце обязательно подвести итоги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531</TotalTime>
  <Words>738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   </vt:lpstr>
      <vt:lpstr>   тема «Акция как оптимальная форма взаимодействия участников образовательных отношений в ДОО»  (Консультация с элементами беседы)</vt:lpstr>
      <vt:lpstr>Практическая значимость акции как формы работы Акция (лат. - actio) - действие, предпринимаемое для достижения какой-либо цели. Основная цель проводимых в детском саду акций - создание благоприятного психологического климата через выбор оптимальных форм общения педагогов с детьми, коллегами, родителями. </vt:lpstr>
      <vt:lpstr>Как организовать взаимодействие семьи и детского сада, чтобы непростое дело воспитания стало общим делом педагогов и родителей?  Как привлечь таких занятых и далёких от педагогической теории современных пап и мам?  Как создать условия, чтобы родители желали сотрудничать с детским садом? Как сделать, чтобы им в детском саду было интересно, чтобы их посещения приносили пользу и для детей, и для детского сада?  Эти вопросы педагогики можно отнести к разряду «вечных» - это вечная «головная боль» педагогов. </vt:lpstr>
      <vt:lpstr>Акции могут разделяться по продолжительности: Красткосрочные (1 день)  Среднесрочные (длятся до 1 недели)  Долгосрочные (до 1 месяца)  Мероприятия в рамках одной акции могут быть различной направленности: тематические беседы с детьми в группе, выставки рисунков и поделок, совместное творчество родителей и детей, экспресс-опросы, игры, действия – ритуалы, письма детей и письма родителей к детям, буклеты для родителей, шуточные тесты, анкетирование по итогам (отзывы) и т.д. В рамках акции могут проводиться в ДОУ конкурсы, концерты, развлечения и др.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и семьи в новых социальных условиях.</dc:title>
  <dc:creator>Пользователь Windows</dc:creator>
  <cp:lastModifiedBy>User</cp:lastModifiedBy>
  <cp:revision>104</cp:revision>
  <dcterms:created xsi:type="dcterms:W3CDTF">2013-08-22T22:49:16Z</dcterms:created>
  <dcterms:modified xsi:type="dcterms:W3CDTF">2022-12-30T12:46:00Z</dcterms:modified>
</cp:coreProperties>
</file>