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70" r:id="rId5"/>
    <p:sldId id="291" r:id="rId6"/>
    <p:sldId id="269" r:id="rId7"/>
    <p:sldId id="286" r:id="rId8"/>
    <p:sldId id="287" r:id="rId9"/>
    <p:sldId id="288" r:id="rId10"/>
    <p:sldId id="292" r:id="rId11"/>
    <p:sldId id="290" r:id="rId12"/>
    <p:sldId id="265" r:id="rId13"/>
    <p:sldId id="266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67" r:id="rId30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4000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15BC1-81CD-4F9C-8291-FBF57688E76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35B42-F919-4C07-8D96-F665C9E2E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4000">
    <p:pull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140968"/>
            <a:ext cx="8445624" cy="25202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Новогодние игрушки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своими руками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47248" cy="1012974"/>
          </a:xfrm>
          <a:noFill/>
          <a:ln>
            <a:noFill/>
          </a:ln>
          <a:effectLst/>
        </p:spPr>
        <p:txBody>
          <a:bodyPr>
            <a:prstTxWarp prst="textDeflateBottom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Новогодняя игрушка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  Это не только атрибут новогоднего праздника, но и часть нашей страны. Они менялись в связи с изменениями, происходящими в нашем обществе. В них отражались достижения человечества того времени.</a:t>
            </a:r>
            <a:endParaRPr lang="ru-RU" sz="28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рабочий стол\загружено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052736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Создавать поделки своими руками огромное удовольствие. Ведь каждая игрушка – это настоящее волшебство, в которое хочется верить под Новый год. </a:t>
            </a:r>
          </a:p>
          <a:p>
            <a:pPr>
              <a:buNone/>
            </a:pPr>
            <a:r>
              <a:rPr lang="ru-RU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   А ещё говорят, что в каждой из них скрыта своя тайна….</a:t>
            </a:r>
            <a:endParaRPr lang="ru-RU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764704"/>
            <a:ext cx="7992888" cy="3744416"/>
          </a:xfrm>
          <a:prstGeom prst="rect">
            <a:avLst/>
          </a:prstGeom>
        </p:spPr>
        <p:txBody>
          <a:bodyPr wrap="square">
            <a:prstTxWarp prst="textDeflateBottom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Наше творчество вместе с детьми и родителями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88024" y="1700808"/>
            <a:ext cx="3888432" cy="2134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пластиковых бутылок и киндеров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Pictures\2016-12-15\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462350">
            <a:off x="375601" y="2096567"/>
            <a:ext cx="4681198" cy="3510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Users\User\Pictures\2016-12-15\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924312"/>
            <a:ext cx="3528392" cy="2645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1844824"/>
            <a:ext cx="4680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Вязанные игрушки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Pictures\2016-12-15\030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r="33119"/>
          <a:stretch>
            <a:fillRect/>
          </a:stretch>
        </p:blipFill>
        <p:spPr bwMode="auto">
          <a:xfrm rot="5400000">
            <a:off x="5615018" y="3466102"/>
            <a:ext cx="2954524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User\Pictures\2016-12-15\026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 rot="5400000">
            <a:off x="-290494" y="1810774"/>
            <a:ext cx="5116476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8064" y="1772816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цветного картона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Pictures\2016-12-15\05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292080" y="3573016"/>
            <a:ext cx="3635896" cy="2726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 descr="C:\Users\User\Pictures\2016-12-15\034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r="1138" b="14650"/>
          <a:stretch>
            <a:fillRect/>
          </a:stretch>
        </p:blipFill>
        <p:spPr bwMode="auto">
          <a:xfrm rot="4900884">
            <a:off x="-213747" y="1712835"/>
            <a:ext cx="5673108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0072" y="1700808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еловых шишек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Pictures\2016-12-15\00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5400000">
            <a:off x="34871" y="1917457"/>
            <a:ext cx="5185826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User\Pictures\2016-12-15\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789063" y="3148041"/>
            <a:ext cx="2555777" cy="2973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4008" y="1412777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ткани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Pictures\2016-12-15\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36327">
            <a:off x="5133549" y="3265206"/>
            <a:ext cx="3583856" cy="2687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User\Pictures\2016-12-15\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4871" y="1917457"/>
            <a:ext cx="5185825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6016" y="1700809"/>
            <a:ext cx="3528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Новогодние шары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Pictures\2016-12-15\04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411760" y="4427646"/>
            <a:ext cx="2880320" cy="2159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7" name="Picture 3" descr="C:\Users\User\Pictures\2016-12-15\044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179512" y="1340768"/>
            <a:ext cx="3707694" cy="2780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8" name="Picture 4" descr="C:\Users\User\Pictures\2016-12-15\045.JPG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5724128" y="3212976"/>
            <a:ext cx="3155379" cy="2365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5976" y="1412776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бумаги методом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квилинга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Pictures\2016-12-15\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4136" y="1974455"/>
            <a:ext cx="5065836" cy="3798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User\Pictures\2016-12-15\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463395">
            <a:off x="5034946" y="3348349"/>
            <a:ext cx="3504726" cy="2627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5733256"/>
            <a:ext cx="7488832" cy="569987"/>
          </a:xfrm>
          <a:noFill/>
          <a:ln>
            <a:noFill/>
          </a:ln>
          <a:effectLst/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solidFill>
                  <a:srgbClr val="9933FF"/>
                </a:solidFill>
              </a:rPr>
              <a:t/>
            </a:r>
            <a:br>
              <a:rPr lang="ru-RU" sz="1600" dirty="0" smtClean="0">
                <a:solidFill>
                  <a:srgbClr val="9933FF"/>
                </a:solidFill>
              </a:rPr>
            </a:br>
            <a:r>
              <a:rPr lang="ru-RU" sz="1600" dirty="0" smtClean="0">
                <a:solidFill>
                  <a:srgbClr val="9933FF"/>
                </a:solidFill>
              </a:rPr>
              <a:t>Рубцовск  2016</a:t>
            </a:r>
            <a:endParaRPr lang="ru-RU" sz="1600" dirty="0">
              <a:solidFill>
                <a:srgbClr val="9933FF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39552" y="3284984"/>
            <a:ext cx="7916416" cy="2016224"/>
          </a:xfrm>
          <a:noFill/>
          <a:effectLst/>
        </p:spPr>
        <p:txBody>
          <a:bodyPr>
            <a:normAutofit fontScale="92500" lnSpcReduction="10000"/>
          </a:bodyPr>
          <a:lstStyle/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Подготовила: воспитатель</a:t>
            </a:r>
          </a:p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МБДОУ «Детский сад</a:t>
            </a:r>
          </a:p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комбинированного вида №19</a:t>
            </a:r>
          </a:p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«Рябинка»</a:t>
            </a:r>
          </a:p>
          <a:p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Юрьева Ольга Николаевна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1028" name="Picture 4" descr="C:\Users\User\рабочий стол\3b31997ba087e562088017f6616699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6180">
            <a:off x="4996076" y="3149017"/>
            <a:ext cx="3783473" cy="236467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5976" y="1556792"/>
            <a:ext cx="4536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 бумаги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User\Pictures\2016-12-15\04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4285918">
            <a:off x="319188" y="2208558"/>
            <a:ext cx="4631828" cy="34730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Picture 3" descr="C:\Users\User\Pictures\2016-12-15\038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5400000">
            <a:off x="5236305" y="3268751"/>
            <a:ext cx="3899763" cy="2924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484784"/>
            <a:ext cx="6840760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Новогодние венки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User\Pictures\2016-12-15\018.JPG"/>
          <p:cNvPicPr>
            <a:picLocks noChangeAspect="1" noChangeArrowheads="1"/>
          </p:cNvPicPr>
          <p:nvPr/>
        </p:nvPicPr>
        <p:blipFill>
          <a:blip r:embed="rId3" cstate="print"/>
          <a:srcRect l="11340" t="2568" r="3137"/>
          <a:stretch>
            <a:fillRect/>
          </a:stretch>
        </p:blipFill>
        <p:spPr bwMode="auto">
          <a:xfrm rot="5400000">
            <a:off x="2303747" y="2096853"/>
            <a:ext cx="4392489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92080" y="1916832"/>
            <a:ext cx="29523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атласных лент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User\Pictures\2016-12-15\01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5400000">
            <a:off x="161971" y="1934373"/>
            <a:ext cx="5363673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4088" y="2132856"/>
            <a:ext cx="288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Игрушки из солёного теста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User\Pictures\2016-12-15\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2952" y="1893432"/>
            <a:ext cx="4993759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4048" y="2132856"/>
            <a:ext cx="3240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Игрушки из пластиковых стаканчиков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 descr="C:\Users\User\Pictures\2016-12-15\027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4780914">
            <a:off x="469419" y="1928799"/>
            <a:ext cx="5148202" cy="3860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6016" y="1412776"/>
            <a:ext cx="39604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Макеты из потолочной плитки</a:t>
            </a:r>
            <a:endParaRPr lang="ru-RU" sz="3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Pictures\2016-12-15\004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5400000">
            <a:off x="-266453" y="1786732"/>
            <a:ext cx="5292081" cy="3968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User\Pictures\2016-12-15\005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 l="16906" b="-1460"/>
          <a:stretch>
            <a:fillRect/>
          </a:stretch>
        </p:blipFill>
        <p:spPr bwMode="auto">
          <a:xfrm>
            <a:off x="4788024" y="3140968"/>
            <a:ext cx="3888432" cy="3560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1484784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Новогодние макеты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User\Pictures\2016-12-15\007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r="6410" b="831"/>
          <a:stretch>
            <a:fillRect/>
          </a:stretch>
        </p:blipFill>
        <p:spPr bwMode="auto">
          <a:xfrm>
            <a:off x="1979712" y="2134829"/>
            <a:ext cx="5616624" cy="4462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162880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Новогодние макеты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User\Pictures\2016-12-15\020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619672" y="2348880"/>
            <a:ext cx="5688632" cy="4265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1556792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Новогодние макеты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Pictures\2016-12-15\01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547664" y="2420784"/>
            <a:ext cx="5688632" cy="4265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124744"/>
            <a:ext cx="7488832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внимание!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возникли ёлочные игрушки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одержимое 4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Обычай украшать ёлку своими руками появился давно. Первыми стали наряжать ёлку эльзасцы, считая её райским деревом, символом истории Адама и Евы. Тогда ёлочные украшения были только съедобными – вафельные фигурки, орехи, фрукты и овощи, сладости.</a:t>
            </a:r>
          </a:p>
        </p:txBody>
      </p:sp>
      <p:pic>
        <p:nvPicPr>
          <p:cNvPr id="2051" name="Picture 3" descr="C:\Users\User\рабочий стол\ffa20767b6c82b89446ee2a9479be7a80d82eacb_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3312368" cy="2340741"/>
          </a:xfrm>
          <a:prstGeom prst="rect">
            <a:avLst/>
          </a:prstGeom>
          <a:noFill/>
        </p:spPr>
      </p:pic>
      <p:pic>
        <p:nvPicPr>
          <p:cNvPr id="2052" name="Picture 4" descr="C:\Users\User\рабочий стол\загружено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6354" y="2852936"/>
            <a:ext cx="3138054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179512" y="332656"/>
            <a:ext cx="8507288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Потом стали использовать более долговечные украшения –  золотили еловые шишки, раскрашивали орехи и пустые яичные скорлупки.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Из скрученной оловянной проволоки делали мишуру.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Модными украшениями того времени считались заснеженные свечи, которые крепились на ветки при помощи тонкой проволоки.</a:t>
            </a:r>
          </a:p>
          <a:p>
            <a:pPr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3076" name="Picture 4" descr="C:\Users\User\рабочий стол\85164898_i21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420888"/>
            <a:ext cx="2058603" cy="3247008"/>
          </a:xfrm>
          <a:prstGeom prst="rect">
            <a:avLst/>
          </a:prstGeom>
          <a:noFill/>
        </p:spPr>
      </p:pic>
      <p:pic>
        <p:nvPicPr>
          <p:cNvPr id="5" name="Picture 2" descr="C:\Users\User\рабочий стол\pinecone-ornament-title-main_full.jpg"/>
          <p:cNvPicPr>
            <a:picLocks noChangeAspect="1" noChangeArrowheads="1"/>
          </p:cNvPicPr>
          <p:nvPr/>
        </p:nvPicPr>
        <p:blipFill>
          <a:blip r:embed="rId4" cstate="print"/>
          <a:srcRect r="97" b="5862"/>
          <a:stretch>
            <a:fillRect/>
          </a:stretch>
        </p:blipFill>
        <p:spPr bwMode="auto">
          <a:xfrm>
            <a:off x="4572000" y="2636912"/>
            <a:ext cx="3855717" cy="254326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</a:rPr>
              <a:t>    </a:t>
            </a:r>
            <a:r>
              <a:rPr lang="ru-RU" sz="2000" b="1" dirty="0" smtClean="0">
                <a:solidFill>
                  <a:srgbClr val="3333FF"/>
                </a:solidFill>
              </a:rPr>
              <a:t>На Руси ёлочные игрушки делали из тряпочек, соломы, цветных ленточек, а уже позднее из бумаги и фольги.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3333FF"/>
                </a:solidFill>
              </a:rPr>
              <a:t>      Первые настоящие игрушки в России делали из ткани, картона, бисера.</a:t>
            </a:r>
            <a:endParaRPr lang="ru-RU" sz="2000" b="1" dirty="0">
              <a:solidFill>
                <a:srgbClr val="3333FF"/>
              </a:solidFill>
            </a:endParaRPr>
          </a:p>
        </p:txBody>
      </p:sp>
      <p:pic>
        <p:nvPicPr>
          <p:cNvPr id="8" name="Picture 2" descr="C:\Users\User\рабочий стол\0_dd427_59030108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40"/>
            <a:ext cx="3240360" cy="2435707"/>
          </a:xfrm>
          <a:prstGeom prst="rect">
            <a:avLst/>
          </a:prstGeom>
          <a:noFill/>
        </p:spPr>
      </p:pic>
      <p:pic>
        <p:nvPicPr>
          <p:cNvPr id="3074" name="Picture 2" descr="C:\Users\User\рабочий стол\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789040"/>
            <a:ext cx="2762707" cy="2078608"/>
          </a:xfrm>
          <a:prstGeom prst="rect">
            <a:avLst/>
          </a:prstGeom>
          <a:noFill/>
        </p:spPr>
      </p:pic>
      <p:pic>
        <p:nvPicPr>
          <p:cNvPr id="3075" name="Picture 3" descr="C:\Users\User\рабочий стол\fi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916832"/>
            <a:ext cx="3429000" cy="1657350"/>
          </a:xfrm>
          <a:prstGeom prst="rect">
            <a:avLst/>
          </a:prstGeom>
          <a:noFill/>
        </p:spPr>
      </p:pic>
      <p:pic>
        <p:nvPicPr>
          <p:cNvPr id="9" name="Picture 2" descr="http://im7-tub-ru.yandex.net/i?id=217328137-15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293096"/>
            <a:ext cx="2245689" cy="191757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3333FF"/>
                </a:solidFill>
              </a:rPr>
              <a:t>      В начале </a:t>
            </a:r>
            <a:r>
              <a:rPr lang="en-US" sz="2000" b="1" dirty="0" smtClean="0">
                <a:solidFill>
                  <a:srgbClr val="3333FF"/>
                </a:solidFill>
              </a:rPr>
              <a:t>XX</a:t>
            </a:r>
            <a:r>
              <a:rPr lang="ru-RU" sz="2000" b="1" dirty="0" smtClean="0">
                <a:solidFill>
                  <a:srgbClr val="3333FF"/>
                </a:solidFill>
              </a:rPr>
              <a:t> века ёлку украшали ватными игрушками, бумажными гирляндами, фигурками из папье – маше. До революции новые игрушки выпускала единственная петербургская фабрика; в основном их делали дома. Из простых материалов: ваты, бумаги и клея – создавая удивительные игрушки.</a:t>
            </a:r>
            <a:r>
              <a:rPr lang="ru-RU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000" b="1" dirty="0" smtClean="0">
                <a:solidFill>
                  <a:srgbClr val="3333FF"/>
                </a:solidFill>
                <a:latin typeface="Calibri" pitchFamily="34" charset="0"/>
              </a:rPr>
              <a:t>Ватные игрушки выполняли из скрученного прессованного хлопка, который   накручивали на каркасы-скелетики в форме животных и людей. Раскрашенные заготовки покрывали крахмальным клейстером со слюдой, отчего они становились жесткими и чуть блестели. </a:t>
            </a:r>
            <a:endParaRPr lang="ru-RU" sz="2000" b="1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ru-RU" sz="2000" b="1" dirty="0">
              <a:solidFill>
                <a:srgbClr val="3333FF"/>
              </a:solidFill>
            </a:endParaRPr>
          </a:p>
        </p:txBody>
      </p:sp>
      <p:pic>
        <p:nvPicPr>
          <p:cNvPr id="20484" name="Picture 4" descr="C:\Users\User\рабочий стол\0c5783ff8ce033a7f067a4210abd8e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84984"/>
            <a:ext cx="4032448" cy="3024336"/>
          </a:xfrm>
          <a:prstGeom prst="rect">
            <a:avLst/>
          </a:prstGeom>
          <a:noFill/>
        </p:spPr>
      </p:pic>
      <p:pic>
        <p:nvPicPr>
          <p:cNvPr id="8" name="Picture 4" descr="http://im3-tub-ru.yandex.net/i?id=465486138-0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284984"/>
            <a:ext cx="3200996" cy="233082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 smtClean="0">
              <a:solidFill>
                <a:srgbClr val="0070C0"/>
              </a:solidFill>
              <a:latin typeface="Calibri" pitchFamily="34" charset="0"/>
            </a:endParaRP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 военное время ёлка была в каждом доме. Она украшалась подручными материалами: погонами, перегоревшими лампочками, кусочками ваты, лоскутками разноцветной ткани.</a:t>
            </a:r>
            <a:endParaRPr lang="ru-RU" sz="2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C:\Users\User\рабочий стол\загружено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348880"/>
            <a:ext cx="4717114" cy="31390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01\Мои документы\Мои рисунки\украш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2794217" cy="258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836712"/>
            <a:ext cx="4464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3333FF"/>
                </a:solidFill>
                <a:latin typeface="Calibri" pitchFamily="34" charset="0"/>
              </a:rPr>
              <a:t>К середине XX века ассортимент елочных игрушек стал очень богатым, хотя делали их из менее эффективных материалов, чем сегодня. Зато в них было вложено много фантазии. Из посеребренного картона штамповали разнообразных птичек и зверей.</a:t>
            </a:r>
            <a:endParaRPr lang="ru-RU" sz="24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 spd="med" advClick="0" advTm="4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539552" y="332656"/>
            <a:ext cx="8147248" cy="579350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3333FF"/>
                </a:solidFill>
              </a:rPr>
              <a:t>       </a:t>
            </a:r>
            <a:r>
              <a:rPr lang="ru-RU" sz="2000" b="1" dirty="0" smtClean="0">
                <a:solidFill>
                  <a:srgbClr val="3333FF"/>
                </a:solidFill>
              </a:rPr>
              <a:t>В </a:t>
            </a:r>
            <a:r>
              <a:rPr lang="en-US" sz="2000" b="1" dirty="0" smtClean="0">
                <a:solidFill>
                  <a:srgbClr val="3333FF"/>
                </a:solidFill>
              </a:rPr>
              <a:t>XI </a:t>
            </a:r>
            <a:r>
              <a:rPr lang="ru-RU" sz="2000" b="1" dirty="0" smtClean="0">
                <a:solidFill>
                  <a:srgbClr val="3333FF"/>
                </a:solidFill>
              </a:rPr>
              <a:t> наибольшую популярность имеют фабричные игрушки, гирлянды, ёлочная мишура, подвески, наклейки. Но тем не менее во многих семья, образовательных учреждениях сохранилась древняя традиция создавать новогодние игрушки своими руками.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3333FF"/>
                </a:solidFill>
              </a:rPr>
              <a:t>           Каким счастьем светятся глаза детей, когда они видят те игрушки, к созданию которых они причастны!</a:t>
            </a:r>
            <a:endParaRPr lang="ru-RU" sz="2000" b="1" dirty="0">
              <a:solidFill>
                <a:srgbClr val="3333FF"/>
              </a:solidFill>
            </a:endParaRPr>
          </a:p>
        </p:txBody>
      </p:sp>
      <p:pic>
        <p:nvPicPr>
          <p:cNvPr id="2050" name="Picture 2" descr="C:\Users\User\рабочий стол\hqdefault.jpg"/>
          <p:cNvPicPr>
            <a:picLocks noChangeAspect="1" noChangeArrowheads="1"/>
          </p:cNvPicPr>
          <p:nvPr/>
        </p:nvPicPr>
        <p:blipFill>
          <a:blip r:embed="rId3" cstate="print"/>
          <a:srcRect l="4326" t="3801" r="4326"/>
          <a:stretch>
            <a:fillRect/>
          </a:stretch>
        </p:blipFill>
        <p:spPr bwMode="auto">
          <a:xfrm rot="21024692">
            <a:off x="4996597" y="2768772"/>
            <a:ext cx="3547424" cy="2801844"/>
          </a:xfrm>
          <a:prstGeom prst="rect">
            <a:avLst/>
          </a:prstGeom>
          <a:noFill/>
        </p:spPr>
      </p:pic>
      <p:pic>
        <p:nvPicPr>
          <p:cNvPr id="2051" name="Picture 3" descr="C:\Users\User\рабочий стол\Поделки-Рождество-Звезда-в-технике-квиллинг-479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24120">
            <a:off x="1067134" y="2742511"/>
            <a:ext cx="3060087" cy="29567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c4ec45465fe9949e0b6cb8640174e52c4d143f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498</Words>
  <Application>Microsoft Office PowerPoint</Application>
  <PresentationFormat>Экран (4:3)</PresentationFormat>
  <Paragraphs>53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Новогодние игрушки  своими руками  </vt:lpstr>
      <vt:lpstr> Рубцовск  2016</vt:lpstr>
      <vt:lpstr>Как возникли ёлочные игрушки</vt:lpstr>
      <vt:lpstr>Слайд 4</vt:lpstr>
      <vt:lpstr>Слайд 5</vt:lpstr>
      <vt:lpstr>Слайд 6</vt:lpstr>
      <vt:lpstr>Слайд 7</vt:lpstr>
      <vt:lpstr>Слайд 8</vt:lpstr>
      <vt:lpstr>Слайд 9</vt:lpstr>
      <vt:lpstr>Новогодняя игрушка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User</cp:lastModifiedBy>
  <cp:revision>62</cp:revision>
  <dcterms:created xsi:type="dcterms:W3CDTF">2014-10-26T12:14:20Z</dcterms:created>
  <dcterms:modified xsi:type="dcterms:W3CDTF">2016-12-20T14:33:57Z</dcterms:modified>
</cp:coreProperties>
</file>