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1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264" r:id="rId13"/>
    <p:sldId id="265" r:id="rId14"/>
    <p:sldId id="303" r:id="rId15"/>
    <p:sldId id="273" r:id="rId16"/>
    <p:sldId id="300" r:id="rId17"/>
    <p:sldId id="30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D039B4-C6C9-4014-983E-700A81EF04D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000372"/>
            <a:ext cx="7429552" cy="235745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0"/>
            <a:ext cx="5929322" cy="3000372"/>
          </a:xfrm>
        </p:spPr>
        <p:txBody>
          <a:bodyPr rtlCol="0"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 № 4»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Дошкольное отделение № 22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00372"/>
            <a:ext cx="74295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 - практикум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«Организация социальных акций в дошкольном учреждении»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 II часть)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Подготовила Дужик Г.В., старший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воспитатель ДО № 22 МБОУ «СОШ №4»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КБР, г.Прохладный, 2022г</a:t>
            </a:r>
            <a:r>
              <a:rPr lang="ru-RU" sz="2000" dirty="0" smtClean="0"/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42910" y="642918"/>
            <a:ext cx="807249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2-й этап – практический.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Реализация сценария социальной акции.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Это может быть одно мероприятие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(музыкально-литературная композиция, концерт)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или несколько, следующих друг за другом (беседа о птицах, рисование/лепка птиц,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изготовление кормушек и закрепление их на деревьях).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642910" y="357166"/>
            <a:ext cx="8072494" cy="769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3-й этап – итоговый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Подведение итогов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социальной акции, «обратную связь» и определение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ее дальнейших перспектив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: есть ли необходимость повторить,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что можно усовершенствовать при подготовке и проведении,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целесообразно ли изменить форму проведения акции и т.п.</a:t>
            </a:r>
          </a:p>
          <a:p>
            <a:pPr indent="2286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Наглядными итогами проведения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акций становятся справки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и, конечно же, продукт творчества детей, родителей и педагогов.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1480"/>
            <a:ext cx="8606190" cy="6097880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организации Акции</a:t>
            </a:r>
            <a:b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Определение темы, цели и задач Акции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-Формирование творческой группы (ответственные за организацию и проведение Акции)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-Подбор методов и форм проведения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-Определение сроков проведения (краткосрочная или долгосрочная акция)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-Составление плана проведения Акции (план мероприятий)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-Проведение мероприятий Акции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-Подведение итогов в творческой группе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683568" y="6857999"/>
            <a:ext cx="4608512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95536" y="785794"/>
            <a:ext cx="8424935" cy="60722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Наглядными итогами акции могут быть: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справки – графики (диаграммы),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выставки продуктов творчества и т.п.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Их удобно разместить в раздевалке. Подобная демонстрация помогает включить в общую деятельность и малоактивных родителей.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Немаловажным является мнение родителей об Акции. Поэтому обязательно используем различные формы обратной связи (анонимные).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42910" y="1046440"/>
            <a:ext cx="79296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Практическое  задание :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Придумать тематику социальных акций по предложенным направлениям. 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39552" y="571480"/>
            <a:ext cx="8075240" cy="5449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«Я верю в человека. Я верю в его добрые помыслы. Я верю, что все мы пришли для того, чтобы творить добро. И если мы будем это делать, будем все вместе, то нас ждет успех…»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В.В.Путин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857224" y="1142984"/>
            <a:ext cx="76438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Литература: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Социальные акции и волонтерское движение в детском саду. Методическое пособие / Под ред. В.А.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Деркунской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. – М.: Центр педагогического образования, 2018. – 240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Белая К.,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Карапашвили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Е.Как организовать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социальную акцию в детском саду. Алгоритм,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памятка и паспорт акции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// Старший воспитатель ДОУ. 2022. № 10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Desktop\АКТИВНОСТЬ ПЕДАГОГОВ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000372"/>
            <a:ext cx="7429552" cy="235745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0"/>
            <a:ext cx="5929322" cy="3000372"/>
          </a:xfrm>
        </p:spPr>
        <p:txBody>
          <a:bodyPr rtlCol="0"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 № 4»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Дошкольное отделение № 22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00372"/>
            <a:ext cx="74295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практикум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«Организация социальных акций в дошкольном учреждении»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 II часть)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Подготовила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Дужик Г.В., старший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воспитатель ДО № 22 МБОУ «СОШ №4»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КБР, г.Прохладный, 2022г</a:t>
            </a:r>
            <a:r>
              <a:rPr lang="ru-RU" sz="2000" dirty="0" smtClean="0"/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143248"/>
            <a:ext cx="8315356" cy="228601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«Современные форматы социальных акций»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(Консультация с элементами беседы, практикум)»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14290"/>
            <a:ext cx="6572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«Каждый человек хочет жить в красивой и богатой стране, но одного этого не достаточно. Судьба человечества зависит не от высоких технологий, не от того, сумеем ли мы произвести больше продуктов, скорее всего, она зависит от количества доброты и сострадания. Цивилизация 20 века была технической, а не человеческой, она себя не оправдала»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Даниил Александрович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Гранин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5724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проведении социальной акции всегда следует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учитывать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возраст,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возможности и индивидуальные особенности детей - участников.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 должны быть понятны цель, смысл деятельности и конечный результат (польза).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02381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                          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Этапы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Cambr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организационный, практический и итоговый)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1-й этап – организационный.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При разработке и подготовке акции следует определить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вместе с детьми, на решение какой социальной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проблемы она направлена, каковы ее целевая группа,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цель и результат (что мы хотим?).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Также следует продумать форму проведения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акции (что это будет?)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 ее продукт.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Необходимо составить паспорт акции.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714356"/>
            <a:ext cx="7450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Современные форматы социальных акций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357430"/>
            <a:ext cx="82868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Прямой эфир в социальных сетях.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Воспитатели могут организовать трансляцию в режиме реального времени, делиться происходящими событиями и общаться с подписчиками группы в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соцсети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Трансляцию можно сохранить и разместить на странице сообщества.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28596" y="428604"/>
            <a:ext cx="923866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Челлендж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формат подразумевает «вызов»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 английского слово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challenge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и переводится.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соцсетях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челленджи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начинают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блогеры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выкладывают в виде текста или видео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что-то сделать и сразу же выполняют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сами.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85786" y="3357563"/>
            <a:ext cx="77153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Флешмоб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спланированная массовая акция,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большая группа людей выполняет заранее оговоренные действия – песни, танцы и т. п.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Флешмоб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 воспитанниками и родителями лучше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проводить на территории детского сада.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0"/>
            <a:ext cx="8286808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Флешбук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или книжный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флешмоб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формат зародился как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флешмоб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 книги,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 его можно адаптировать под тему недели.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провести книжный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флешмоб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воспитатели создают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группу на имя любой книги или произведения. Затем приглашают в группу как можно больше друзей – родителей воспитанников.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акции выкладывают в группу фрагменты текста книги,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иллюстрации,фото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красивых изданий, интересные эпизоды из биографии автора, личные отзывы.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Буктрейлеры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– короткие видеоролики, где дети расскажут о произведении.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71472" y="785794"/>
            <a:ext cx="821537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Перформанс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один интересный формат акции 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перформанс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Театрализованное представление по сценарию,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правило, без слов, во время которого возникают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интерактивные отношения между актерами и зрителями.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перформанс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увидело больше людей, его можно снять на видео и опубликовать ролик или сразу показать в прямом эфире в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соцсети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14356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Благотворительный аукцион.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Аукцион – публичное мероприятие, на котором один из его участников приобретает предмет, имущество, вещь за наибольшую цену, чем предложили другие участники аукциона. Все средства от продажи лотов организаторы аукциона передают в пользу нуждающихся. К участию в акциях в таком формате в детском саду нужно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привлевкать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социальные организации.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540</TotalTime>
  <Words>552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   </vt:lpstr>
      <vt:lpstr>        тема «Современные форматы социальных акций»  (Консультация с элементами беседы, практикум)»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Алгоритм организации Акции   -Определение темы, цели и задач Акции -Формирование творческой группы (ответственные за организацию и проведение Акции) -Подбор методов и форм проведения -Определение сроков проведения (краткосрочная или долгосрочная акция) -Составление плана проведения Акции (план мероприятий) -Проведение мероприятий Акции -Подведение итогов в творческой группе </vt:lpstr>
      <vt:lpstr>Слайд 13</vt:lpstr>
      <vt:lpstr>Слайд 14</vt:lpstr>
      <vt:lpstr>Слайд 15</vt:lpstr>
      <vt:lpstr>Слайд 16</vt:lpstr>
      <vt:lpstr>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и семьи в новых социальных условиях.</dc:title>
  <dc:creator>Пользователь Windows</dc:creator>
  <cp:lastModifiedBy>User</cp:lastModifiedBy>
  <cp:revision>106</cp:revision>
  <dcterms:created xsi:type="dcterms:W3CDTF">2013-08-22T22:49:16Z</dcterms:created>
  <dcterms:modified xsi:type="dcterms:W3CDTF">2022-12-30T12:48:31Z</dcterms:modified>
</cp:coreProperties>
</file>