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138" y="142648"/>
            <a:ext cx="8791575" cy="2387600"/>
          </a:xfrm>
        </p:spPr>
        <p:txBody>
          <a:bodyPr/>
          <a:lstStyle/>
          <a:p>
            <a:r>
              <a:rPr lang="ru-RU" dirty="0" smtClean="0"/>
              <a:t>Народный танец славянских народов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00425" y="5202238"/>
            <a:ext cx="8791575" cy="1655762"/>
          </a:xfrm>
        </p:spPr>
        <p:txBody>
          <a:bodyPr/>
          <a:lstStyle/>
          <a:p>
            <a:r>
              <a:rPr lang="ru-RU" dirty="0" smtClean="0"/>
              <a:t>Сделано учеником 5а класса средней школы №53 Филимончева Александра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323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0607040" cy="770709"/>
          </a:xfrm>
        </p:spPr>
        <p:txBody>
          <a:bodyPr/>
          <a:lstStyle/>
          <a:p>
            <a:r>
              <a:rPr lang="ru-RU" dirty="0" smtClean="0"/>
              <a:t>Русский народный танец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6754" y="1166345"/>
            <a:ext cx="723682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Вспоминаем, как плясали на Руси. Камаринская и барыня, казачок и кадриль, хоровод и ярмарочный танец с медведем. Без танца на Руси не обходился ни один праздник. Называли танцы по мелодии, количеству танцоров или картине движений. Пляски бывали лирическими или боевыми. Своя — для каждого случая. Душа поет — ноги пускаются в пляс</a:t>
            </a:r>
            <a:r>
              <a:rPr lang="ru-RU" sz="1400" dirty="0"/>
              <a:t>.</a:t>
            </a:r>
          </a:p>
          <a:p>
            <a:r>
              <a:rPr lang="ru-RU" sz="1400" b="1" i="1" dirty="0"/>
              <a:t>Хоровод</a:t>
            </a:r>
            <a:r>
              <a:rPr lang="ru-RU" sz="1400" dirty="0"/>
              <a:t>. Танец с языческими корнями. Круг в честь </a:t>
            </a:r>
            <a:r>
              <a:rPr lang="ru-RU" sz="1400" dirty="0" err="1"/>
              <a:t>Ярилы</a:t>
            </a:r>
            <a:r>
              <a:rPr lang="ru-RU" sz="1400" dirty="0"/>
              <a:t>, древнего бога солнца. «Хождение за солнцем» — часть славянских обрядов. За столетия ритуальный характер отошел на второй план. Хоровод превратился в главное украшение русских народных праздников. </a:t>
            </a:r>
            <a:r>
              <a:rPr lang="ru-RU" sz="1400" b="1" dirty="0"/>
              <a:t>Характер</a:t>
            </a:r>
            <a:r>
              <a:rPr lang="ru-RU" sz="1400" dirty="0"/>
              <a:t> танца меняется от повода к поводу. То заводят хоровод в честь прихода весны, то Ивана Купалу встречают, держась за руки, платки или девичьи венки.</a:t>
            </a:r>
          </a:p>
          <a:p>
            <a:r>
              <a:rPr lang="ru-RU" sz="1400" b="1" i="1" dirty="0"/>
              <a:t>Тройка</a:t>
            </a:r>
            <a:r>
              <a:rPr lang="ru-RU" sz="1400" dirty="0"/>
              <a:t>. Народный танец, который безошибочно можно узнать, пересчитав танцоров. Изначально это были мужчина и две женщины. Ритм и шаги — словно в русской тройке скачущих лошадей. Танцуют тройку не только коллективы народного танца, но и на классической сцене. Как, к примеру, в балете «Щелкунчик» на музыку Петра Ильича Чайковского.</a:t>
            </a:r>
          </a:p>
          <a:p>
            <a:r>
              <a:rPr lang="ru-RU" sz="1400" b="1" i="1" dirty="0"/>
              <a:t>Калинка</a:t>
            </a:r>
            <a:r>
              <a:rPr lang="ru-RU" sz="1400" dirty="0"/>
              <a:t>. Танец, исполняемый под песню, что лишь слывет народной. Авторство принадлежит Ивану Ларионову. Русский композитор и фольклорист написал калинку в 1860 году. В народ мелодия отправилась прямиком со сцены Саратовского любительского театра. Особых хореографических фигур в калинке нет: это танец-импровизация. В том числе на льду — как в случае с фигуристами Ириной Родниной и Александром Зайцевым.</a:t>
            </a:r>
          </a:p>
        </p:txBody>
      </p:sp>
    </p:spTree>
    <p:extLst>
      <p:ext uri="{BB962C8B-B14F-4D97-AF65-F5344CB8AC3E}">
        <p14:creationId xmlns:p14="http://schemas.microsoft.com/office/powerpoint/2010/main" val="3648855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0"/>
            <a:ext cx="9509760" cy="6858000"/>
          </a:xfrm>
        </p:spPr>
        <p:txBody>
          <a:bodyPr/>
          <a:lstStyle/>
          <a:p>
            <a:r>
              <a:rPr lang="ru-RU" dirty="0"/>
              <a:t>Барыня. Разудалый перепляс как «социальный конфликт» в духе, кто кого перетанцует. Главные действующие лица — «сударыня-барыня» и «крестьянский мужик». Под аккомпанемент гармошки или балалайки величавость выступает против удали, плавность движений против ловкости. По одной из версий, родиной танца стала Орловская губерния.</a:t>
            </a:r>
          </a:p>
          <a:p>
            <a:endParaRPr lang="ru-RU" dirty="0"/>
          </a:p>
          <a:p>
            <a:r>
              <a:rPr lang="ru-RU" dirty="0"/>
              <a:t>Камаринская. Плясовая «руки в боки, с пятки на носок» стала фантазией для оркестра. Михаил Глинка в своей увертюре использовал саму мелодию и подголоски, свойственные народному пению, а Петр Чайковский включил тему в «Детский альбом». В главной роли танцевальной версии — «камаринский мужик», веселый и задорный житель </a:t>
            </a:r>
            <a:r>
              <a:rPr lang="ru-RU" dirty="0" err="1"/>
              <a:t>Камаричей</a:t>
            </a:r>
            <a:r>
              <a:rPr lang="ru-RU" dirty="0"/>
              <a:t>, волости Орловской губернии.</a:t>
            </a:r>
          </a:p>
          <a:p>
            <a:endParaRPr lang="ru-RU" dirty="0"/>
          </a:p>
          <a:p>
            <a:r>
              <a:rPr lang="ru-RU" dirty="0"/>
              <a:t>Казачок. Русский, терский, кубанский. Танец интернациональный с проходами вприсядку, парными переплясами и подскоками. Бодрая и задорная мелодия казачка известна с ХVIII века. Слава народного танца докатилась и до парижских салонов вместе с русскими войсками. Александр Даргомыжский написал для симфонического оркестра «Малороссийский казачок», а с ХIХ века казачок в России «повысили» до бального танца.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063" y="0"/>
            <a:ext cx="3034937" cy="376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95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788" y="431074"/>
            <a:ext cx="9906000" cy="731929"/>
          </a:xfrm>
        </p:spPr>
        <p:txBody>
          <a:bodyPr/>
          <a:lstStyle/>
          <a:p>
            <a:r>
              <a:rPr lang="ru-RU" dirty="0" smtClean="0"/>
              <a:t>История русского народного танца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3582" y="3331030"/>
            <a:ext cx="9906000" cy="2717074"/>
          </a:xfrm>
        </p:spPr>
        <p:txBody>
          <a:bodyPr/>
          <a:lstStyle/>
          <a:p>
            <a:r>
              <a:rPr lang="ru-RU" dirty="0" smtClean="0"/>
              <a:t>Русский </a:t>
            </a:r>
            <a:r>
              <a:rPr lang="ru-RU" dirty="0"/>
              <a:t>народный танец – это танец, наверное, с самой богатой и насыщенной историей. Он берет свои истоки еще со времен Древней Руси. Его образованию послужили народные массовые пляски и гуляния, веселые большие хороводы и т.п. Все эти задорные мероприятия были неотъемлемой частью жизни русского человека. Без них не проходил ни один праздник, ни одна ярмарка или другая увеселительная программа. В отличие от современного человека, люди в эпоху Древней Руси умели радоваться жизни.</a:t>
            </a:r>
          </a:p>
        </p:txBody>
      </p:sp>
      <p:pic>
        <p:nvPicPr>
          <p:cNvPr id="1026" name="Picture 2" descr="http://www.letopis.info/img/empt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3127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07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8518"/>
            <a:ext cx="12192000" cy="2647196"/>
          </a:xfrm>
        </p:spPr>
        <p:txBody>
          <a:bodyPr>
            <a:normAutofit fontScale="90000"/>
          </a:bodyPr>
          <a:lstStyle/>
          <a:p>
            <a:r>
              <a:rPr lang="ru-RU" sz="1200" dirty="0"/>
              <a:t>Особенности русского народного танца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Русский народный танец ни за что не спутаешь с любым другим. Это особенный вид колоритной хореографии. У этого танца масса отличительных характеристик и особенностей. Во-первых, русский народный танец – это задорные пляски с прыжками и активными движениями, которые неизменно сопровождаются бесконечным юмором и смехом. Во-вторых, обязательным атрибутом этого танца являются национальные костюмы – не менее яркие и красивые, чем сами пляски. Русский народный танец очень богат на самые разнообразные хореографические па, в его основе лежит сразу несколько видов танца, а именно: пляска, хоровод и кадриль. Можно с полной уверенностью сказать, что русский народный танец – это своеобразное олицетворение характера русского человека и его души. Ведь нет, наверное, более веселого и обаятельного танца во всем мире. У русского человека неимоверно широкая и добрая душа – такой же и танец его народа.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Невозможно выделить один период из истории Древней Руси, когда зародился народный танец, но с полной уверенностью можно сказать, что он абсолютно точно олицетворяет в себе всю нелегкую и насыщенную историю этого великого государства. Очень часто подобные пляски проводились под аккомпанемент песен и текстов о родине, героях и царях. В основном народный танец был привязан к массовым и большим церковным праздникам. Из самых грандиозных можно выделить: свадьбы, Рождество, Масленицу, Ивана Купала и еще много других, ведь русский народ еще славится и своим огромным количеством празднеств. Одним из самых красивых и особенных танцев на Руси можно назвать пляски на плотах в ночь на Ивана Купала. В этот вечер происходило массовое гулянье с песнями и танцами, а незамужние девушки пускали по речной глади венок из цветов в поисках жениха.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Гуляния в ночь на Ивана Купала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Русский народный танец отличается динамикой, большой подвижностью и наличием всевозможных прыжков и трюков, которые требовали очень хорошей физической подготовки, но стоит отметить, что во времена Древней Руси с этим проблем не было. К большому сожалению, русский народный танец уже не исполняется в наше время с такой частотой. В современном мире он используется лишь в качестве сценической изюминки и национальной демонстрации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4" y="3806031"/>
            <a:ext cx="4762500" cy="25622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091" y="3748881"/>
            <a:ext cx="3267053" cy="2676525"/>
          </a:xfrm>
        </p:spPr>
      </p:pic>
    </p:spTree>
    <p:extLst>
      <p:ext uri="{BB962C8B-B14F-4D97-AF65-F5344CB8AC3E}">
        <p14:creationId xmlns:p14="http://schemas.microsoft.com/office/powerpoint/2010/main" val="14967785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24</TotalTime>
  <Words>979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Tw Cen MT</vt:lpstr>
      <vt:lpstr>Контур</vt:lpstr>
      <vt:lpstr>Народный танец славянских народов</vt:lpstr>
      <vt:lpstr>Русский народный танец </vt:lpstr>
      <vt:lpstr>Презентация PowerPoint</vt:lpstr>
      <vt:lpstr>История русского народного танца</vt:lpstr>
      <vt:lpstr>Особенности русского народного танца  Русский народный танец ни за что не спутаешь с любым другим. Это особенный вид колоритной хореографии. У этого танца масса отличительных характеристик и особенностей. Во-первых, русский народный танец – это задорные пляски с прыжками и активными движениями, которые неизменно сопровождаются бесконечным юмором и смехом. Во-вторых, обязательным атрибутом этого танца являются национальные костюмы – не менее яркие и красивые, чем сами пляски. Русский народный танец очень богат на самые разнообразные хореографические па, в его основе лежит сразу несколько видов танца, а именно: пляска, хоровод и кадриль. Можно с полной уверенностью сказать, что русский народный танец – это своеобразное олицетворение характера русского человека и его души. Ведь нет, наверное, более веселого и обаятельного танца во всем мире. У русского человека неимоверно широкая и добрая душа – такой же и танец его народа.  Невозможно выделить один период из истории Древней Руси, когда зародился народный танец, но с полной уверенностью можно сказать, что он абсолютно точно олицетворяет в себе всю нелегкую и насыщенную историю этого великого государства. Очень часто подобные пляски проводились под аккомпанемент песен и текстов о родине, героях и царях. В основном народный танец был привязан к массовым и большим церковным праздникам. Из самых грандиозных можно выделить: свадьбы, Рождество, Масленицу, Ивана Купала и еще много других, ведь русский народ еще славится и своим огромным количеством празднеств. Одним из самых красивых и особенных танцев на Руси можно назвать пляски на плотах в ночь на Ивана Купала. В этот вечер происходило массовое гулянье с песнями и танцами, а незамужние девушки пускали по речной глади венок из цветов в поисках жениха.  Гуляния в ночь на Ивана Купала  Русский народный танец отличается динамикой, большой подвижностью и наличием всевозможных прыжков и трюков, которые требовали очень хорошей физической подготовки, но стоит отметить, что во времена Древней Руси с этим проблем не было. К большому сожалению, русский народный танец уже не исполняется в наше время с такой частотой. В современном мире он используется лишь в качестве сценической изюминки и национальной демонстрации 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Народный танец славянских народов</dc:title>
  <dc:creator>Татьяна</dc:creator>
  <cp:lastModifiedBy>Татьяна</cp:lastModifiedBy>
  <cp:revision>3</cp:revision>
  <dcterms:created xsi:type="dcterms:W3CDTF">2020-05-05T10:08:22Z</dcterms:created>
  <dcterms:modified xsi:type="dcterms:W3CDTF">2020-05-05T10:33:00Z</dcterms:modified>
</cp:coreProperties>
</file>