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1" r:id="rId3"/>
    <p:sldId id="272" r:id="rId4"/>
    <p:sldId id="273" r:id="rId5"/>
    <p:sldId id="259" r:id="rId6"/>
    <p:sldId id="261" r:id="rId7"/>
    <p:sldId id="262" r:id="rId8"/>
    <p:sldId id="274" r:id="rId9"/>
    <p:sldId id="275" r:id="rId10"/>
    <p:sldId id="276" r:id="rId11"/>
    <p:sldId id="278" r:id="rId12"/>
    <p:sldId id="279" r:id="rId13"/>
    <p:sldId id="280" r:id="rId14"/>
    <p:sldId id="281" r:id="rId15"/>
    <p:sldId id="263" r:id="rId16"/>
    <p:sldId id="269" r:id="rId17"/>
    <p:sldId id="285" r:id="rId18"/>
    <p:sldId id="270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69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12/31/2022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12/31/2022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12/31/2022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12/31/2022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12/31/2022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12/31/2022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12/31/2022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12/31/2022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12/31/2022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12/31/2022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12/31/2022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12/31/2022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49530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« </a:t>
            </a:r>
            <a:r>
              <a:rPr lang="ru-RU" dirty="0" smtClean="0"/>
              <a:t>Азбука дорог»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800" dirty="0" smtClean="0"/>
              <a:t>Презентацию подготовила: учитель  </a:t>
            </a:r>
            <a:r>
              <a:rPr lang="ru-RU" sz="1800" dirty="0" smtClean="0"/>
              <a:t>начальных  </a:t>
            </a:r>
            <a:r>
              <a:rPr lang="ru-RU" sz="1800" dirty="0" smtClean="0"/>
              <a:t>классов </a:t>
            </a:r>
            <a:br>
              <a:rPr lang="ru-RU" sz="1800" dirty="0" smtClean="0"/>
            </a:br>
            <a:r>
              <a:rPr lang="ru-RU" sz="1800" dirty="0" smtClean="0"/>
              <a:t>МОУ Кубинская СОШ № 1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Стрягина Наталья Алексеевна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2021г.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533400"/>
            <a:ext cx="7854696" cy="1524000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92D050"/>
                </a:solidFill>
                <a:latin typeface="Mistral" pitchFamily="66" charset="0"/>
              </a:rPr>
              <a:t> </a:t>
            </a:r>
          </a:p>
          <a:p>
            <a:endParaRPr lang="ru-RU" sz="5400" dirty="0">
              <a:solidFill>
                <a:srgbClr val="92D050"/>
              </a:solidFill>
              <a:latin typeface="Mistral" pitchFamily="66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u="sng" dirty="0" smtClean="0"/>
              <a:t>Загадки</a:t>
            </a:r>
            <a:endParaRPr lang="ru-RU" dirty="0" smtClean="0"/>
          </a:p>
          <a:p>
            <a:r>
              <a:rPr lang="ru-RU" dirty="0" smtClean="0"/>
              <a:t>Дом по улице идет,</a:t>
            </a:r>
            <a:br>
              <a:rPr lang="ru-RU" dirty="0" smtClean="0"/>
            </a:br>
            <a:r>
              <a:rPr lang="ru-RU" dirty="0" smtClean="0"/>
              <a:t>На работу всех везет.</a:t>
            </a:r>
            <a:br>
              <a:rPr lang="ru-RU" dirty="0" smtClean="0"/>
            </a:br>
            <a:r>
              <a:rPr lang="ru-RU" dirty="0" smtClean="0"/>
              <a:t>Не на курьих тонких ножках,</a:t>
            </a:r>
            <a:br>
              <a:rPr lang="ru-RU" dirty="0" smtClean="0"/>
            </a:br>
            <a:r>
              <a:rPr lang="ru-RU" dirty="0" smtClean="0"/>
              <a:t>А в резиновых сапожка. (Автобус).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Удивительный вагон.</a:t>
            </a:r>
            <a:br>
              <a:rPr lang="ru-RU" dirty="0" smtClean="0"/>
            </a:br>
            <a:r>
              <a:rPr lang="ru-RU" dirty="0" smtClean="0"/>
              <a:t>Посудите сами.</a:t>
            </a:r>
            <a:br>
              <a:rPr lang="ru-RU" dirty="0" smtClean="0"/>
            </a:br>
            <a:r>
              <a:rPr lang="ru-RU" dirty="0" smtClean="0"/>
              <a:t>Рельсы в воздухе, а он</a:t>
            </a:r>
            <a:br>
              <a:rPr lang="ru-RU" dirty="0" smtClean="0"/>
            </a:br>
            <a:r>
              <a:rPr lang="ru-RU" dirty="0" smtClean="0"/>
              <a:t>Держит их руками. (Троллейбус).</a:t>
            </a: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Мы подскажем вам пути, </a:t>
            </a:r>
            <a:br>
              <a:rPr lang="ru-RU" dirty="0" smtClean="0"/>
            </a:br>
            <a:r>
              <a:rPr lang="ru-RU" dirty="0" smtClean="0"/>
              <a:t>Как дорогу перейти</a:t>
            </a:r>
            <a:endParaRPr lang="ru-RU" dirty="0"/>
          </a:p>
        </p:txBody>
      </p:sp>
      <p:pic>
        <p:nvPicPr>
          <p:cNvPr id="4" name="Picture 2" descr="http://mil-mbdou17.gauro-riacro.ru/organisacii/3933/news/2017-10-25/%D1%8D%D1%8D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" y="2057400"/>
            <a:ext cx="8763000" cy="4495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Светофор есть возле школы, </a:t>
            </a:r>
            <a:br>
              <a:rPr lang="ru-RU" dirty="0" smtClean="0"/>
            </a:br>
            <a:r>
              <a:rPr lang="ru-RU" dirty="0" smtClean="0"/>
              <a:t>Он стоит не для прикола , </a:t>
            </a:r>
            <a:br>
              <a:rPr lang="ru-RU" dirty="0" smtClean="0"/>
            </a:br>
            <a:r>
              <a:rPr lang="ru-RU" dirty="0" smtClean="0"/>
              <a:t>Отправляясь утром в путь, </a:t>
            </a:r>
            <a:br>
              <a:rPr lang="ru-RU" dirty="0" smtClean="0"/>
            </a:br>
            <a:r>
              <a:rPr lang="ru-RU" dirty="0" smtClean="0"/>
              <a:t>Про него ты не забудь!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Ты переходи проспект </a:t>
            </a:r>
            <a:br>
              <a:rPr lang="ru-RU" dirty="0" smtClean="0"/>
            </a:br>
            <a:r>
              <a:rPr lang="ru-RU" dirty="0" smtClean="0"/>
              <a:t>Только на зелёный свет! 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dirty="0" smtClean="0"/>
              <a:t>Если кнопку ты нажала, </a:t>
            </a:r>
            <a:br>
              <a:rPr lang="ru-RU" sz="5400" dirty="0" smtClean="0"/>
            </a:br>
            <a:r>
              <a:rPr lang="ru-RU" sz="5400" dirty="0" smtClean="0"/>
              <a:t>На дорогу не стремись, </a:t>
            </a:r>
            <a:br>
              <a:rPr lang="ru-RU" sz="5400" dirty="0" smtClean="0"/>
            </a:br>
            <a:r>
              <a:rPr lang="ru-RU" sz="5400" dirty="0" smtClean="0"/>
              <a:t>А зелёного сигнала </a:t>
            </a:r>
            <a:br>
              <a:rPr lang="ru-RU" sz="5400" dirty="0" smtClean="0"/>
            </a:br>
            <a:r>
              <a:rPr lang="ru-RU" sz="5400" dirty="0" smtClean="0"/>
              <a:t>Обязательно дождись! </a:t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>Пусть машин кругом и нет , </a:t>
            </a:r>
            <a:br>
              <a:rPr lang="ru-RU" sz="5400" dirty="0" smtClean="0"/>
            </a:br>
            <a:r>
              <a:rPr lang="ru-RU" sz="5400" dirty="0" smtClean="0"/>
              <a:t>Не ходи на красный свет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1600" dirty="0" smtClean="0"/>
              <a:t>Если кнопку ты нажала, </a:t>
            </a:r>
            <a:br>
              <a:rPr lang="ru-RU" sz="1600" dirty="0" smtClean="0"/>
            </a:br>
            <a:r>
              <a:rPr lang="ru-RU" sz="1600" dirty="0" smtClean="0"/>
              <a:t>На дорогу не стремись, </a:t>
            </a:r>
            <a:br>
              <a:rPr lang="ru-RU" sz="1600" dirty="0" smtClean="0"/>
            </a:br>
            <a:r>
              <a:rPr lang="ru-RU" sz="1600" dirty="0" smtClean="0"/>
              <a:t>А зелёного сигнала </a:t>
            </a:r>
            <a:br>
              <a:rPr lang="ru-RU" sz="1600" dirty="0" smtClean="0"/>
            </a:br>
            <a:r>
              <a:rPr lang="ru-RU" sz="1600" dirty="0" smtClean="0"/>
              <a:t>Обязательно дождись!</a:t>
            </a:r>
          </a:p>
          <a:p>
            <a:r>
              <a:rPr lang="ru-RU" sz="1600" dirty="0" smtClean="0"/>
              <a:t> </a:t>
            </a:r>
            <a:br>
              <a:rPr lang="ru-RU" sz="1600" dirty="0" smtClean="0"/>
            </a:br>
            <a:r>
              <a:rPr lang="ru-RU" sz="1600" dirty="0" smtClean="0"/>
              <a:t>  </a:t>
            </a:r>
            <a:br>
              <a:rPr lang="ru-RU" sz="1600" dirty="0" smtClean="0"/>
            </a:br>
            <a:r>
              <a:rPr lang="ru-RU" sz="1600" dirty="0" smtClean="0"/>
              <a:t>Перед тем, как перейти, </a:t>
            </a:r>
            <a:br>
              <a:rPr lang="ru-RU" sz="1600" dirty="0" smtClean="0"/>
            </a:br>
            <a:r>
              <a:rPr lang="ru-RU" sz="1600" dirty="0" smtClean="0"/>
              <a:t>Влево, вправо посмотри, </a:t>
            </a:r>
            <a:br>
              <a:rPr lang="ru-RU" sz="1600" dirty="0" smtClean="0"/>
            </a:br>
            <a:r>
              <a:rPr lang="ru-RU" sz="1600" dirty="0" smtClean="0"/>
              <a:t>Обстановку оцени, </a:t>
            </a:r>
            <a:br>
              <a:rPr lang="ru-RU" sz="1600" dirty="0" smtClean="0"/>
            </a:br>
            <a:r>
              <a:rPr lang="ru-RU" sz="1600" dirty="0" smtClean="0"/>
              <a:t>И тогда вперед иди. 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 </a:t>
            </a:r>
            <a:br>
              <a:rPr lang="ru-RU" sz="1600" dirty="0" smtClean="0"/>
            </a:br>
            <a:r>
              <a:rPr lang="ru-RU" sz="1600" dirty="0" smtClean="0"/>
              <a:t>Посмотри на этот знак, </a:t>
            </a:r>
            <a:br>
              <a:rPr lang="ru-RU" sz="1600" dirty="0" smtClean="0"/>
            </a:br>
            <a:r>
              <a:rPr lang="ru-RU" sz="1600" dirty="0" smtClean="0"/>
              <a:t>Он стоит не просто так, </a:t>
            </a:r>
            <a:br>
              <a:rPr lang="ru-RU" sz="1600" dirty="0" smtClean="0"/>
            </a:br>
            <a:r>
              <a:rPr lang="ru-RU" sz="1600" dirty="0" smtClean="0"/>
              <a:t>На дороге не зевай </a:t>
            </a:r>
            <a:br>
              <a:rPr lang="ru-RU" sz="1600" dirty="0" smtClean="0"/>
            </a:br>
            <a:r>
              <a:rPr lang="ru-RU" sz="1600" dirty="0" smtClean="0"/>
              <a:t>И про знак не забывай! 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 </a:t>
            </a:r>
            <a:br>
              <a:rPr lang="ru-RU" sz="1600" dirty="0" smtClean="0"/>
            </a:br>
            <a:r>
              <a:rPr lang="ru-RU" sz="1600" dirty="0" smtClean="0"/>
              <a:t>Перейти совсем не просто </a:t>
            </a:r>
            <a:br>
              <a:rPr lang="ru-RU" sz="1600" dirty="0" smtClean="0"/>
            </a:br>
            <a:r>
              <a:rPr lang="ru-RU" sz="1600" dirty="0" smtClean="0"/>
              <a:t>Оживлённый перекрёсток, </a:t>
            </a:r>
            <a:br>
              <a:rPr lang="ru-RU" sz="1600" dirty="0" smtClean="0"/>
            </a:br>
            <a:r>
              <a:rPr lang="ru-RU" sz="1600" dirty="0" smtClean="0"/>
              <a:t>И не зря здесь с давних пор </a:t>
            </a:r>
            <a:br>
              <a:rPr lang="ru-RU" sz="1600" dirty="0" smtClean="0"/>
            </a:br>
            <a:r>
              <a:rPr lang="ru-RU" sz="1600" dirty="0" smtClean="0"/>
              <a:t>Установлен светофор!  </a:t>
            </a:r>
            <a:br>
              <a:rPr lang="ru-RU" sz="1600" dirty="0" smtClean="0"/>
            </a:br>
            <a:endParaRPr lang="ru-RU" dirty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4300538" y="3171825"/>
          <a:ext cx="54292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Объект упаковщика для оболочки" showAsIcon="1" r:id="rId3" imgW="542880" imgH="513720" progId="Package">
                  <p:embed/>
                </p:oleObj>
              </mc:Choice>
              <mc:Fallback>
                <p:oleObj name="Объект упаковщика для оболочки" showAsIcon="1" r:id="rId3" imgW="542880" imgH="513720" progId="Package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00538" y="3171825"/>
                        <a:ext cx="542925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Краснова Светлана\Desktop\ппд2\SDC119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762001"/>
            <a:ext cx="8305800" cy="556260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Песня про ПДД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</a:p>
          <a:p>
            <a:r>
              <a:rPr lang="ru-RU" dirty="0" smtClean="0"/>
              <a:t>Жил да был черный кот за углом, </a:t>
            </a:r>
            <a:br>
              <a:rPr lang="ru-RU" dirty="0" smtClean="0"/>
            </a:br>
            <a:r>
              <a:rPr lang="ru-RU" dirty="0" smtClean="0"/>
              <a:t>Он боялся гулять светлым днем, </a:t>
            </a:r>
            <a:br>
              <a:rPr lang="ru-RU" dirty="0" smtClean="0"/>
            </a:br>
            <a:r>
              <a:rPr lang="ru-RU" dirty="0" smtClean="0"/>
              <a:t>Эта песня сегодня о том, </a:t>
            </a:r>
            <a:br>
              <a:rPr lang="ru-RU" dirty="0" smtClean="0"/>
            </a:br>
            <a:r>
              <a:rPr lang="ru-RU" dirty="0" smtClean="0"/>
              <a:t>Как непросто быть черным котом. </a:t>
            </a:r>
          </a:p>
          <a:p>
            <a:r>
              <a:rPr lang="ru-RU" dirty="0" smtClean="0"/>
              <a:t>Говорят, не повезет, </a:t>
            </a:r>
            <a:br>
              <a:rPr lang="ru-RU" dirty="0" smtClean="0"/>
            </a:br>
            <a:r>
              <a:rPr lang="ru-RU" dirty="0" smtClean="0"/>
              <a:t>Если черный кот дорогу перейдет, </a:t>
            </a:r>
            <a:br>
              <a:rPr lang="ru-RU" dirty="0" smtClean="0"/>
            </a:br>
            <a:r>
              <a:rPr lang="ru-RU" dirty="0" smtClean="0"/>
              <a:t>А пока наоборот, а пока наоборот, </a:t>
            </a:r>
            <a:br>
              <a:rPr lang="ru-RU" dirty="0" smtClean="0"/>
            </a:br>
            <a:r>
              <a:rPr lang="ru-RU" dirty="0" smtClean="0"/>
              <a:t>Только черному коту и не везет. </a:t>
            </a:r>
          </a:p>
          <a:p>
            <a:r>
              <a:rPr lang="ru-RU" dirty="0" smtClean="0"/>
              <a:t>И дорогу всегда за версту, </a:t>
            </a:r>
            <a:br>
              <a:rPr lang="ru-RU" dirty="0" smtClean="0"/>
            </a:br>
            <a:r>
              <a:rPr lang="ru-RU" dirty="0" smtClean="0"/>
              <a:t>Обходить приходилось коту, </a:t>
            </a:r>
            <a:br>
              <a:rPr lang="ru-RU" dirty="0" smtClean="0"/>
            </a:br>
            <a:r>
              <a:rPr lang="ru-RU" dirty="0" smtClean="0"/>
              <a:t>Потому что машины кругом, </a:t>
            </a:r>
            <a:br>
              <a:rPr lang="ru-RU" dirty="0" smtClean="0"/>
            </a:br>
            <a:r>
              <a:rPr lang="ru-RU" dirty="0" smtClean="0"/>
              <a:t>Они мчатся порой напролом! </a:t>
            </a:r>
          </a:p>
          <a:p>
            <a:r>
              <a:rPr lang="ru-RU" dirty="0" smtClean="0"/>
              <a:t>Говорят, не повезет, </a:t>
            </a:r>
            <a:br>
              <a:rPr lang="ru-RU" dirty="0" smtClean="0"/>
            </a:br>
            <a:r>
              <a:rPr lang="ru-RU" dirty="0" smtClean="0"/>
              <a:t>Если черный кот дорогу перейдет, </a:t>
            </a:r>
            <a:br>
              <a:rPr lang="ru-RU" dirty="0" smtClean="0"/>
            </a:br>
            <a:r>
              <a:rPr lang="ru-RU" dirty="0" smtClean="0"/>
              <a:t>А пока наоборот, а пока наоборот, </a:t>
            </a:r>
            <a:br>
              <a:rPr lang="ru-RU" dirty="0" smtClean="0"/>
            </a:br>
            <a:r>
              <a:rPr lang="ru-RU" dirty="0" smtClean="0"/>
              <a:t>От нас требует защиты черный кот. 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://shvarihabogyo.edusite.ru/images/goroqa2-75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6626" name="Picture 2" descr="http://topfonpack.ru/uploads/images/n/a/_/na_temu_pdd_kartinki_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8800" dirty="0" smtClean="0">
                <a:solidFill>
                  <a:srgbClr val="FF0000"/>
                </a:solidFill>
              </a:rPr>
              <a:t>Спасибо за внимание!!!!!</a:t>
            </a:r>
            <a:endParaRPr lang="ru-RU" sz="8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plus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 </a:t>
            </a:r>
            <a:r>
              <a:rPr lang="ru-RU" dirty="0" smtClean="0"/>
              <a:t>расширить знания детей о ПДД; </a:t>
            </a:r>
          </a:p>
          <a:p>
            <a:r>
              <a:rPr lang="ru-RU" dirty="0" smtClean="0"/>
              <a:t>создать условия для формирования вывода о том, что сохранение здоровья зависит от знаний ПДД;  </a:t>
            </a:r>
          </a:p>
          <a:p>
            <a:r>
              <a:rPr lang="ru-RU" dirty="0" smtClean="0"/>
              <a:t>воспитывать культуру пешехода; </a:t>
            </a:r>
          </a:p>
          <a:p>
            <a:r>
              <a:rPr lang="ru-RU" dirty="0" smtClean="0"/>
              <a:t>развивать навыки общения работы в команде; приучать к выполнению установленной задачи посредством создания на уроке журнала «Добрая дорога детства».</a:t>
            </a:r>
          </a:p>
          <a:p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На доске написаны пословицы: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i="1" dirty="0" smtClean="0"/>
          </a:p>
          <a:p>
            <a:endParaRPr lang="ru-RU" i="1" dirty="0" smtClean="0"/>
          </a:p>
          <a:p>
            <a:r>
              <a:rPr lang="ru-RU" i="1" dirty="0" smtClean="0"/>
              <a:t> «Здоровому врач не надобен»,</a:t>
            </a:r>
          </a:p>
          <a:p>
            <a:r>
              <a:rPr lang="ru-RU" i="1" dirty="0" smtClean="0"/>
              <a:t>«Береги платье </a:t>
            </a:r>
            <a:r>
              <a:rPr lang="ru-RU" i="1" dirty="0" err="1" smtClean="0"/>
              <a:t>снову</a:t>
            </a:r>
            <a:r>
              <a:rPr lang="ru-RU" i="1" dirty="0" smtClean="0"/>
              <a:t>, а </a:t>
            </a:r>
            <a:r>
              <a:rPr lang="ru-RU" i="1" dirty="0" smtClean="0"/>
              <a:t>здоровье смолоду»,</a:t>
            </a:r>
          </a:p>
          <a:p>
            <a:r>
              <a:rPr lang="ru-RU" i="1" dirty="0" smtClean="0"/>
              <a:t>«Здоровье даром не даётся, за него бороться придется».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791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6388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У ч и т е л </a:t>
            </a:r>
            <a:r>
              <a:rPr lang="ru-RU" dirty="0" err="1" smtClean="0"/>
              <a:t>ь</a:t>
            </a:r>
            <a:r>
              <a:rPr lang="ru-RU" dirty="0" smtClean="0"/>
              <a:t>. Сегодня мы продолжим занятия по правилам поведения на улице и узнаем ,как они влияют  на нашу жизнь , здоровье, убедимся, что сохранение здоровья зависит от  человека и дорожного движения.</a:t>
            </a:r>
          </a:p>
          <a:p>
            <a:r>
              <a:rPr lang="ru-RU" dirty="0" smtClean="0"/>
              <a:t>В о </a:t>
            </a:r>
            <a:r>
              <a:rPr lang="ru-RU" dirty="0" err="1" smtClean="0"/>
              <a:t>п</a:t>
            </a:r>
            <a:r>
              <a:rPr lang="ru-RU" dirty="0" smtClean="0"/>
              <a:t> </a:t>
            </a:r>
            <a:r>
              <a:rPr lang="ru-RU" dirty="0" err="1" smtClean="0"/>
              <a:t>р</a:t>
            </a:r>
            <a:r>
              <a:rPr lang="ru-RU" dirty="0" smtClean="0"/>
              <a:t> </a:t>
            </a:r>
            <a:r>
              <a:rPr lang="ru-RU" dirty="0" err="1" smtClean="0"/>
              <a:t>о</a:t>
            </a:r>
            <a:r>
              <a:rPr lang="ru-RU" dirty="0" smtClean="0"/>
              <a:t> с </a:t>
            </a:r>
            <a:r>
              <a:rPr lang="ru-RU" dirty="0" err="1" smtClean="0"/>
              <a:t>ы</a:t>
            </a:r>
            <a:r>
              <a:rPr lang="ru-RU" dirty="0" smtClean="0"/>
              <a:t>   и  </a:t>
            </a:r>
            <a:r>
              <a:rPr lang="ru-RU" dirty="0" err="1" smtClean="0"/>
              <a:t>з</a:t>
            </a:r>
            <a:r>
              <a:rPr lang="ru-RU" dirty="0" smtClean="0"/>
              <a:t> а </a:t>
            </a:r>
            <a:r>
              <a:rPr lang="ru-RU" dirty="0" err="1" smtClean="0"/>
              <a:t>д</a:t>
            </a:r>
            <a:r>
              <a:rPr lang="ru-RU" dirty="0" smtClean="0"/>
              <a:t> </a:t>
            </a:r>
            <a:r>
              <a:rPr lang="ru-RU" dirty="0" err="1" smtClean="0"/>
              <a:t>а</a:t>
            </a:r>
            <a:r>
              <a:rPr lang="ru-RU" dirty="0" smtClean="0"/>
              <a:t> </a:t>
            </a:r>
            <a:r>
              <a:rPr lang="ru-RU" dirty="0" err="1" smtClean="0"/>
              <a:t>н</a:t>
            </a:r>
            <a:r>
              <a:rPr lang="ru-RU" dirty="0" smtClean="0"/>
              <a:t> и я:</a:t>
            </a:r>
          </a:p>
          <a:p>
            <a:r>
              <a:rPr lang="ru-RU" dirty="0" smtClean="0"/>
              <a:t>1)Прочитайте пословицы</a:t>
            </a:r>
          </a:p>
          <a:p>
            <a:r>
              <a:rPr lang="ru-RU" dirty="0" smtClean="0"/>
              <a:t>2)Какое слово встречается во всех этих пословицах?(</a:t>
            </a:r>
            <a:r>
              <a:rPr lang="ru-RU" i="1" dirty="0" smtClean="0"/>
              <a:t>Здоровье</a:t>
            </a:r>
            <a:r>
              <a:rPr lang="ru-RU" dirty="0" smtClean="0"/>
              <a:t>.)</a:t>
            </a:r>
          </a:p>
          <a:p>
            <a:r>
              <a:rPr lang="ru-RU" dirty="0" smtClean="0"/>
              <a:t>3)А что значит здоровье?(</a:t>
            </a:r>
            <a:r>
              <a:rPr lang="ru-RU" i="1" dirty="0" smtClean="0"/>
              <a:t>улыбка, уверенная походка, хорошая память, возможность работать , желание учиться , путешествовать по миру</a:t>
            </a:r>
            <a:r>
              <a:rPr lang="ru-RU" dirty="0" smtClean="0"/>
              <a:t>.)</a:t>
            </a:r>
          </a:p>
          <a:p>
            <a:r>
              <a:rPr lang="ru-RU" dirty="0" smtClean="0"/>
              <a:t>4)Какие пожелания говорят людям , когда провожают в дорогу?(</a:t>
            </a:r>
            <a:r>
              <a:rPr lang="ru-RU" i="1" dirty="0" smtClean="0"/>
              <a:t>Счастливого пути! В добрый путь! Удачной дороги! Доброй дороги!)</a:t>
            </a:r>
            <a:endParaRPr lang="ru-RU" dirty="0" smtClean="0"/>
          </a:p>
          <a:p>
            <a:r>
              <a:rPr lang="ru-RU" dirty="0" smtClean="0"/>
              <a:t>5</a:t>
            </a:r>
            <a:r>
              <a:rPr lang="ru-RU" i="1" dirty="0" smtClean="0"/>
              <a:t>)</a:t>
            </a:r>
            <a:r>
              <a:rPr lang="ru-RU" dirty="0" smtClean="0"/>
              <a:t>А какой смысл вы вкладываете в слова «добрая дорога»?</a:t>
            </a:r>
          </a:p>
          <a:p>
            <a:r>
              <a:rPr lang="ru-RU" dirty="0" smtClean="0"/>
              <a:t>6)Давайте представим «добрую дорогу».</a:t>
            </a: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Безопасно!!!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24578" name="Picture 2" descr="https://cdn.fishki.net/upload/post/201501/20/1394229/skazki-003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935163"/>
            <a:ext cx="9143999" cy="49228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://sc41lipetsk.ucoz.ru/_si/0/8332701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6" name="Picture 2" descr="http://laoblogger.com/images/girl-helping-man-clipart-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b="444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-Надеюсь, что каждый из вас знает безопасный путь от дома до школы. </a:t>
            </a:r>
          </a:p>
          <a:p>
            <a:r>
              <a:rPr lang="ru-RU" dirty="0" smtClean="0"/>
              <a:t>- Чтобы наш путь был безопасным ,давайте общими   усилиями выпустим познавательный журнал. Этот журнал будет </a:t>
            </a:r>
            <a:r>
              <a:rPr lang="ru-RU" dirty="0" err="1" smtClean="0"/>
              <a:t>необычным,так</a:t>
            </a:r>
            <a:r>
              <a:rPr lang="ru-RU" dirty="0" smtClean="0"/>
              <a:t> как его издателями будете вы сами .</a:t>
            </a:r>
          </a:p>
          <a:p>
            <a:r>
              <a:rPr lang="ru-RU" dirty="0" smtClean="0"/>
              <a:t>-А  сейчас из опорных слов, которые вы видите  на доске придумайте название  журналу.</a:t>
            </a:r>
          </a:p>
          <a:p>
            <a:r>
              <a:rPr lang="ru-RU" dirty="0" smtClean="0"/>
              <a:t>1                          2                      3</a:t>
            </a:r>
          </a:p>
          <a:p>
            <a:r>
              <a:rPr lang="ru-RU" dirty="0" smtClean="0"/>
              <a:t>Добрая         детства                дорога</a:t>
            </a:r>
          </a:p>
          <a:p>
            <a:r>
              <a:rPr lang="ru-RU" dirty="0" smtClean="0"/>
              <a:t>-В результате получается название «Добрая дорога детства», </a:t>
            </a:r>
          </a:p>
          <a:p>
            <a:r>
              <a:rPr lang="ru-RU" dirty="0" smtClean="0"/>
              <a:t>-Ребята, вы уже разделились  на группы ,  каждая из которой будет создавать свою страницу .Предлагаю названия:  </a:t>
            </a:r>
          </a:p>
          <a:p>
            <a:r>
              <a:rPr lang="en-US" dirty="0" smtClean="0"/>
              <a:t>I</a:t>
            </a:r>
            <a:r>
              <a:rPr lang="ru-RU" dirty="0" smtClean="0"/>
              <a:t> группа – «Немного истории, или Незнакомое о знакомом» </a:t>
            </a:r>
          </a:p>
          <a:p>
            <a:r>
              <a:rPr lang="en-US" dirty="0" smtClean="0"/>
              <a:t>II</a:t>
            </a:r>
            <a:r>
              <a:rPr lang="ru-RU" dirty="0" smtClean="0"/>
              <a:t> группа «Сам себе я помогу и здоровье сберегу»</a:t>
            </a:r>
          </a:p>
          <a:p>
            <a:r>
              <a:rPr lang="en-US" dirty="0" smtClean="0"/>
              <a:t>III</a:t>
            </a:r>
            <a:r>
              <a:rPr lang="ru-RU" dirty="0" smtClean="0"/>
              <a:t> группа «Знаки всякие важны»</a:t>
            </a:r>
          </a:p>
          <a:p>
            <a:r>
              <a:rPr lang="en-US" dirty="0" smtClean="0"/>
              <a:t>IV</a:t>
            </a:r>
            <a:r>
              <a:rPr lang="ru-RU" dirty="0" smtClean="0"/>
              <a:t> группа « Веселый светофор»</a:t>
            </a:r>
          </a:p>
          <a:p>
            <a:r>
              <a:rPr lang="ru-RU" dirty="0" smtClean="0"/>
              <a:t>Учитель (обращаясь к первой группе). Ребята , вашей  группе было  дано  домашнее задание- найти  и собрать материал по теме, связанной  с историей  правил  дорожного движения . Поделитесь информацией  с читателями  нашего журнала.</a:t>
            </a:r>
          </a:p>
          <a:p>
            <a:r>
              <a:rPr lang="ru-RU" dirty="0" smtClean="0"/>
              <a:t>1-й ученик .В давние времена ,когда человек  перемещался  по земле  только пешком , правил движения не существовало.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sz="4000" dirty="0" smtClean="0"/>
              <a:t>Чтобы двигаться быстрее, перевозить грузы, человек оседлал животных, а потом запряг их в повозки . По земле заколесили экипажи, и сразу все усложнилось.</a:t>
            </a:r>
          </a:p>
          <a:p>
            <a:r>
              <a:rPr lang="ru-RU" sz="4000" dirty="0" smtClean="0"/>
              <a:t>2-й ученик. Пока не было правил дорожного движения, одни не хотели уступать дорогу, другие рады были уступить, но не знали как это сделать безопасно. Царила неразбериха. И тогда людям пришлось задуматься над тем, как упорядочить движение.</a:t>
            </a:r>
          </a:p>
          <a:p>
            <a:r>
              <a:rPr lang="ru-RU" sz="4000" dirty="0" smtClean="0"/>
              <a:t>3-й ученик. Еще при царе Иване 3 на Руси повелевалось соблюдать правила езды и хождения по дорогам, а нарушителей строго наказывали. Известны указы Петра 1, царицы Анны Иоанновны, императрицы Екатерины 2. Именно эти указы и стали предшественниками современных ПДД.</a:t>
            </a:r>
          </a:p>
          <a:p>
            <a:r>
              <a:rPr lang="ru-RU" sz="4000" dirty="0" smtClean="0"/>
              <a:t>Учитель. Эта информация будет интересна читателям нашего журнала.</a:t>
            </a:r>
          </a:p>
          <a:p>
            <a:r>
              <a:rPr lang="ru-RU" sz="4000" dirty="0" smtClean="0"/>
              <a:t>Переходим ко 2 странице нашего журнала, которая называется « Сам себе я  помогу и здоровье сберегу»</a:t>
            </a:r>
          </a:p>
          <a:p>
            <a:r>
              <a:rPr lang="ru-RU" sz="4000" dirty="0" smtClean="0"/>
              <a:t>Хочу немного добавить: ваше здоровье и жизнь зависит от вашего поведения на дороге. Только за последние 10 месяцев в Быковском .районе  3  детей доставлены в больницы с тяжелыми травмами.</a:t>
            </a:r>
          </a:p>
          <a:p>
            <a:r>
              <a:rPr lang="ru-RU" sz="4000" dirty="0" smtClean="0"/>
              <a:t>Чтобы с вами и с вашими друзьями этого не случилось, надо знать и соблюдать ПДД.</a:t>
            </a:r>
          </a:p>
          <a:p>
            <a:pPr>
              <a:buNone/>
            </a:pPr>
            <a:r>
              <a:rPr lang="ru-RU" sz="4000" dirty="0" smtClean="0"/>
              <a:t>        1-ученик. Предлагаю провести интервью с учениками нашего класса, соблюдают ли они ПДД, а ответы опубликовать на страницах нашего журнала. </a:t>
            </a:r>
          </a:p>
          <a:p>
            <a:r>
              <a:rPr lang="ru-RU" sz="4000" dirty="0" smtClean="0"/>
              <a:t>2-ученик. Расскажите, пожалуйста, как надо правильно переходить улицу.</a:t>
            </a:r>
          </a:p>
          <a:p>
            <a:r>
              <a:rPr lang="ru-RU" sz="4000" dirty="0" smtClean="0"/>
              <a:t>3-ученик. Назовите самое опасное место для пешехода.</a:t>
            </a:r>
          </a:p>
          <a:p>
            <a:r>
              <a:rPr lang="ru-RU" sz="4000" dirty="0" smtClean="0"/>
              <a:t>4-ученик. Что ты будешь делать, если, переходя улицу, уронишь игрушку?</a:t>
            </a:r>
          </a:p>
          <a:p>
            <a:r>
              <a:rPr lang="ru-RU" sz="4000" dirty="0" smtClean="0"/>
              <a:t>5-ученик. Как переходить улицу с двухсторонним движением?</a:t>
            </a:r>
          </a:p>
          <a:p>
            <a:pPr>
              <a:buNone/>
            </a:pPr>
            <a:r>
              <a:rPr lang="ru-RU" sz="4000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95</TotalTime>
  <Words>436</Words>
  <Application>Microsoft Office PowerPoint</Application>
  <PresentationFormat>Экран (4:3)</PresentationFormat>
  <Paragraphs>65</Paragraphs>
  <Slides>18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Calibri</vt:lpstr>
      <vt:lpstr>Constantia</vt:lpstr>
      <vt:lpstr>Mistral</vt:lpstr>
      <vt:lpstr>Wingdings 2</vt:lpstr>
      <vt:lpstr>Поток</vt:lpstr>
      <vt:lpstr>Объект упаковщика для оболочки</vt:lpstr>
      <vt:lpstr>« Азбука дорог»   Презентацию подготовила: учитель  начальных  классов  МОУ Кубинская СОШ № 1 Стрягина Наталья Алексеевна  2021г.</vt:lpstr>
      <vt:lpstr>ЦЕЛЬ:</vt:lpstr>
      <vt:lpstr>На доске написаны пословицы:</vt:lpstr>
      <vt:lpstr>Презентация PowerPoint</vt:lpstr>
      <vt:lpstr>Безопасно!!!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Мы подскажем вам пути,  Как дорогу перейти</vt:lpstr>
      <vt:lpstr>Презентация PowerPoint</vt:lpstr>
      <vt:lpstr>Если кнопку ты нажала,  На дорогу не стремись,  А зелёного сигнала  Обязательно дождись!   Пусть машин кругом и нет ,  Не ходи на красный свет</vt:lpstr>
      <vt:lpstr>Презентация PowerPoint</vt:lpstr>
      <vt:lpstr>  Песня про ПДД 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дорожного движения нужно знать!!!</dc:title>
  <dc:creator>Сауле</dc:creator>
  <cp:lastModifiedBy>Кирилл</cp:lastModifiedBy>
  <cp:revision>16</cp:revision>
  <dcterms:created xsi:type="dcterms:W3CDTF">2018-01-10T14:32:16Z</dcterms:created>
  <dcterms:modified xsi:type="dcterms:W3CDTF">2022-12-30T22:22:53Z</dcterms:modified>
</cp:coreProperties>
</file>