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0" r:id="rId2"/>
    <p:sldId id="256" r:id="rId3"/>
    <p:sldId id="257" r:id="rId4"/>
    <p:sldId id="258" r:id="rId5"/>
    <p:sldId id="283" r:id="rId6"/>
    <p:sldId id="284" r:id="rId7"/>
    <p:sldId id="273" r:id="rId8"/>
    <p:sldId id="285" r:id="rId9"/>
    <p:sldId id="278" r:id="rId10"/>
    <p:sldId id="279" r:id="rId11"/>
    <p:sldId id="280" r:id="rId12"/>
    <p:sldId id="281" r:id="rId13"/>
    <p:sldId id="286" r:id="rId14"/>
    <p:sldId id="287" r:id="rId15"/>
    <p:sldId id="289" r:id="rId16"/>
    <p:sldId id="288" r:id="rId17"/>
    <p:sldId id="259" r:id="rId18"/>
    <p:sldId id="260" r:id="rId19"/>
    <p:sldId id="271" r:id="rId20"/>
    <p:sldId id="263" r:id="rId21"/>
    <p:sldId id="264" r:id="rId22"/>
    <p:sldId id="265" r:id="rId23"/>
    <p:sldId id="266" r:id="rId24"/>
    <p:sldId id="276" r:id="rId25"/>
    <p:sldId id="293" r:id="rId26"/>
    <p:sldId id="29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8CEEF8"/>
    <a:srgbClr val="00FFCC"/>
    <a:srgbClr val="FFFFCC"/>
    <a:srgbClr val="169E2D"/>
    <a:srgbClr val="4E725C"/>
    <a:srgbClr val="39874D"/>
    <a:srgbClr val="1AC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94660"/>
  </p:normalViewPr>
  <p:slideViewPr>
    <p:cSldViewPr>
      <p:cViewPr varScale="1">
        <p:scale>
          <a:sx n="86" d="100"/>
          <a:sy n="86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E6253-A943-4034-A9C5-64E7F86EE9A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4337C-EAAB-471F-B023-13C0A1BB7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4337C-EAAB-471F-B023-13C0A1BB7E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4337C-EAAB-471F-B023-13C0A1BB7E4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07B0C5-CD6C-43A6-B0A4-E879DFAE45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92CC3-C37D-424B-9E71-E48C4C999C13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745AF-22B6-4E2B-890A-F79E87579B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/>
            </a:r>
            <a:br>
              <a:rPr lang="ru-RU" sz="6600" b="1" dirty="0" smtClean="0">
                <a:solidFill>
                  <a:srgbClr val="C00000"/>
                </a:solidFill>
              </a:rPr>
            </a:br>
            <a:r>
              <a:rPr lang="ru-RU" sz="6600" b="1" dirty="0" smtClean="0">
                <a:solidFill>
                  <a:srgbClr val="002060"/>
                </a:solidFill>
              </a:rPr>
              <a:t>Береги свою планету!</a:t>
            </a:r>
            <a:br>
              <a:rPr lang="ru-RU" sz="6600" b="1" dirty="0" smtClean="0">
                <a:solidFill>
                  <a:srgbClr val="002060"/>
                </a:solidFill>
              </a:rPr>
            </a:b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solidFill>
            <a:schemeClr val="accent2"/>
          </a:solidFill>
        </p:spPr>
        <p:txBody>
          <a:bodyPr>
            <a:noAutofit/>
          </a:bodyPr>
          <a:lstStyle/>
          <a:p>
            <a:pPr lvl="2" algn="ctr">
              <a:buNone/>
            </a:pPr>
            <a:endParaRPr lang="ru-RU" sz="8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ownloads\эколог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696744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" y="2492896"/>
            <a:ext cx="9143999" cy="4365104"/>
          </a:xfrm>
          <a:solidFill>
            <a:srgbClr val="FFC0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2492896"/>
          </a:xfrm>
          <a:solidFill>
            <a:srgbClr val="FFC0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«Экология» </a:t>
            </a:r>
            <a:r>
              <a:rPr lang="ru-RU" sz="3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происходит от греческих слов «</a:t>
            </a:r>
            <a:r>
              <a:rPr lang="ru-RU" sz="36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oikos</a:t>
            </a:r>
            <a:r>
              <a:rPr lang="ru-RU" sz="3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» - «дом, жилище - это наша планета , её природа» и «</a:t>
            </a:r>
            <a:r>
              <a:rPr lang="ru-RU" sz="36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logos</a:t>
            </a:r>
            <a:r>
              <a:rPr lang="ru-RU" sz="36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» - «наука».</a:t>
            </a:r>
            <a:endParaRPr lang="ru-RU" sz="3600" b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029" name="Picture 5" descr="C:\Users\User\Downloads\эколо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564904"/>
            <a:ext cx="7128792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396536" cy="6858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</a:p>
          <a:p>
            <a:pPr>
              <a:buNone/>
            </a:pPr>
            <a:r>
              <a:rPr lang="ru-RU" sz="7200" b="1" i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</a:rPr>
              <a:t>5.</a:t>
            </a:r>
            <a:r>
              <a:rPr lang="ru-RU" sz="6000" b="1" dirty="0"/>
              <a:t>Что такое экологический след?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  <a:solidFill>
            <a:srgbClr val="8CEEF8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Aharoni" pitchFamily="2" charset="-79"/>
              </a:rPr>
              <a:t>Экологический след </a:t>
            </a:r>
            <a:r>
              <a:rPr lang="ru-RU" b="1" dirty="0" smtClean="0">
                <a:latin typeface="Tahoma" pitchFamily="34" charset="0"/>
                <a:ea typeface="Tahoma" pitchFamily="34" charset="0"/>
                <a:cs typeface="Aharoni" pitchFamily="2" charset="-79"/>
              </a:rPr>
              <a:t>– мера воздействия человека на среду обитания.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3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112568" cy="47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1AC036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  </a:t>
            </a:r>
          </a:p>
          <a:p>
            <a:pPr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  </a:t>
            </a:r>
            <a:r>
              <a:rPr lang="ru-RU" sz="5400" b="1" dirty="0">
                <a:solidFill>
                  <a:srgbClr val="FF0000"/>
                </a:solidFill>
              </a:rPr>
              <a:t>6.</a:t>
            </a:r>
            <a:r>
              <a:rPr lang="ru-RU" sz="5400" b="1" dirty="0"/>
              <a:t> Какая крупная река России сильно загрязнена?</a:t>
            </a:r>
          </a:p>
          <a:p>
            <a:pPr>
              <a:buNone/>
            </a:pPr>
            <a:r>
              <a:rPr lang="ru-RU" sz="5400" b="1" dirty="0"/>
              <a:t>  (показать на карте).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CCFF"/>
          </a:solidFill>
        </p:spPr>
        <p:txBody>
          <a:bodyPr>
            <a:normAutofit/>
          </a:bodyPr>
          <a:lstStyle/>
          <a:p>
            <a:r>
              <a:rPr lang="ru-RU" sz="8000" b="1" dirty="0" smtClean="0"/>
              <a:t>Волга.</a:t>
            </a:r>
            <a:endParaRPr lang="ru-RU" sz="8000" b="1" dirty="0"/>
          </a:p>
        </p:txBody>
      </p:sp>
      <p:pic>
        <p:nvPicPr>
          <p:cNvPr id="1026" name="Picture 2" descr="C:\Users\User\Downloads\213556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C000"/>
          </a:solidFill>
        </p:spPr>
        <p:txBody>
          <a:bodyPr>
            <a:normAutofit/>
          </a:bodyPr>
          <a:lstStyle/>
          <a:p>
            <a:endParaRPr lang="ru-RU" sz="4400" b="1" dirty="0" smtClean="0"/>
          </a:p>
          <a:p>
            <a:pPr>
              <a:buNone/>
            </a:pP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C00000"/>
                </a:solidFill>
                <a:cs typeface="Aharoni" pitchFamily="2" charset="-79"/>
              </a:rPr>
              <a:t>7.</a:t>
            </a:r>
            <a:r>
              <a:rPr lang="ru-RU" sz="5400" b="1" dirty="0" smtClean="0">
                <a:cs typeface="Aharoni" pitchFamily="2" charset="-79"/>
              </a:rPr>
              <a:t>Как называется охраняемая территория, в целях сохранения природных комплексов, охраны видов животных и растений?</a:t>
            </a:r>
            <a:endParaRPr lang="ru-RU" sz="54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5400" b="1" dirty="0" smtClean="0"/>
              <a:t>Заповедник</a:t>
            </a:r>
            <a:endParaRPr lang="ru-RU" sz="5400" b="1" dirty="0"/>
          </a:p>
        </p:txBody>
      </p:sp>
      <p:pic>
        <p:nvPicPr>
          <p:cNvPr id="1026" name="Picture 2" descr="C:\Users\User\Downloads\Заповед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cs typeface="Aharoni" pitchFamily="2" charset="-79"/>
              </a:rPr>
              <a:t>3-й конкурс </a:t>
            </a:r>
            <a:r>
              <a:rPr lang="ru-RU" b="1" dirty="0" smtClean="0">
                <a:cs typeface="Aharoni" pitchFamily="2" charset="-79"/>
              </a:rPr>
              <a:t>“ШЕДЕВР”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860032" cy="5257800"/>
          </a:xfrm>
          <a:solidFill>
            <a:srgbClr val="FFC000"/>
          </a:solidFill>
        </p:spPr>
        <p:txBody>
          <a:bodyPr>
            <a:normAutofit fontScale="77500" lnSpcReduction="20000"/>
          </a:bodyPr>
          <a:lstStyle/>
          <a:p>
            <a:r>
              <a:rPr lang="ru-RU" sz="4100" b="1" dirty="0" smtClean="0">
                <a:cs typeface="Aharoni" pitchFamily="2" charset="-79"/>
              </a:rPr>
              <a:t>Каждая команда получает материал (мусор).</a:t>
            </a:r>
          </a:p>
          <a:p>
            <a:r>
              <a:rPr lang="ru-RU" sz="4100" b="1" dirty="0" smtClean="0">
                <a:cs typeface="Aharoni" pitchFamily="2" charset="-79"/>
              </a:rPr>
              <a:t>В задачу команды входит : за 3 минуты, использовав все предложенные материалы, создать какой-либо мини-  «шедевр».</a:t>
            </a:r>
          </a:p>
          <a:p>
            <a:pPr>
              <a:buNone/>
            </a:pPr>
            <a:r>
              <a:rPr lang="ru-RU" sz="4100" b="1" dirty="0" smtClean="0">
                <a:cs typeface="Aharoni" pitchFamily="2" charset="-79"/>
              </a:rPr>
              <a:t>(объяснить, что создали).</a:t>
            </a:r>
          </a:p>
          <a:p>
            <a:pPr>
              <a:buNone/>
            </a:pPr>
            <a:r>
              <a:rPr lang="ru-RU" sz="4100" b="1" dirty="0" smtClean="0">
                <a:cs typeface="Aharoni" pitchFamily="2" charset="-79"/>
              </a:rPr>
              <a:t>     </a:t>
            </a:r>
            <a:endParaRPr lang="ru-RU" sz="4100" dirty="0" smtClean="0">
              <a:cs typeface="Aharoni" pitchFamily="2" charset="-79"/>
            </a:endParaRPr>
          </a:p>
          <a:p>
            <a:endParaRPr lang="ru-RU" sz="41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1600200"/>
            <a:ext cx="4283968" cy="5257800"/>
          </a:xfrm>
          <a:solidFill>
            <a:srgbClr val="FFC000"/>
          </a:solidFill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4" name="Picture 11" descr="a28c14c20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98107" y="1628800"/>
            <a:ext cx="3666381" cy="522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4-й конкурс </a:t>
            </a:r>
            <a:r>
              <a:rPr lang="ru-RU" sz="4800" b="1" dirty="0" smtClean="0"/>
              <a:t>“Лесной доктор”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644008" cy="5257800"/>
          </a:xfrm>
          <a:solidFill>
            <a:srgbClr val="FFC000"/>
          </a:solidFill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Просим вас выписать рецепт больному (на листочке), у вас под рукой нет готовых таблеток, но перед вами огромная кладовая, где лекарства растут прямо на земле и вы должны выбрать те лекарственные растения, которые помогут больному.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“Экологи”– </a:t>
            </a:r>
            <a:r>
              <a:rPr lang="ru-RU" b="1" dirty="0" smtClean="0"/>
              <a:t>у больного болит горло 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“Хозяева планеты”– </a:t>
            </a:r>
            <a:r>
              <a:rPr lang="ru-RU" b="1" dirty="0" smtClean="0"/>
              <a:t>у больного рана от пореза.</a:t>
            </a:r>
          </a:p>
          <a:p>
            <a:endParaRPr lang="ru-RU" dirty="0"/>
          </a:p>
        </p:txBody>
      </p:sp>
      <p:pic>
        <p:nvPicPr>
          <p:cNvPr id="1026" name="Picture 2" descr="C:\Users\User\Downloads\0009-009-Lekarstvennye-trav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44824"/>
            <a:ext cx="4495800" cy="4752528"/>
          </a:xfrm>
          <a:prstGeom prst="rect">
            <a:avLst/>
          </a:prstGeom>
          <a:solidFill>
            <a:srgbClr val="FFC000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5-й конкурс </a:t>
            </a:r>
            <a:r>
              <a:rPr lang="ru-RU" b="1" dirty="0" smtClean="0"/>
              <a:t>“Домашнее задание.”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38884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 smtClean="0">
              <a:solidFill>
                <a:srgbClr val="005200"/>
              </a:solidFill>
              <a:latin typeface="Monotype Corsiva" pitchFamily="66" charset="0"/>
            </a:endParaRPr>
          </a:p>
          <a:p>
            <a:endParaRPr lang="ru-RU" sz="5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12776"/>
            <a:ext cx="4499992" cy="54476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800" b="1" dirty="0" smtClean="0"/>
              <a:t>Защита плаката </a:t>
            </a:r>
            <a:r>
              <a:rPr lang="ru-RU" sz="4800" b="1" dirty="0" smtClean="0">
                <a:solidFill>
                  <a:srgbClr val="0070C0"/>
                </a:solidFill>
              </a:rPr>
              <a:t>“Сохраним нашу планету чистой, голубой и зелёной!”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(рассказать, что изображено на плакате и почему).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0" name="Picture 4" descr="09604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6668" r="-1010" b="21480"/>
          <a:stretch>
            <a:fillRect/>
          </a:stretch>
        </p:blipFill>
        <p:spPr bwMode="auto">
          <a:xfrm>
            <a:off x="4499992" y="1700808"/>
            <a:ext cx="470923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cs typeface="Aharoni" pitchFamily="2" charset="-79"/>
              </a:rPr>
              <a:t>1-й конкурс </a:t>
            </a:r>
            <a:r>
              <a:rPr lang="ru-RU" b="1" dirty="0" smtClean="0">
                <a:cs typeface="Aharoni" pitchFamily="2" charset="-79"/>
              </a:rPr>
              <a:t>“Представление” команд.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rgbClr val="FFC000"/>
          </a:solidFill>
        </p:spPr>
        <p:txBody>
          <a:bodyPr/>
          <a:lstStyle/>
          <a:p>
            <a:r>
              <a:rPr lang="ru-RU" sz="4800" b="1" dirty="0" smtClean="0">
                <a:cs typeface="Aharoni" pitchFamily="2" charset="-79"/>
              </a:rPr>
              <a:t>Каждая команда представляет капитана , название команды , демонстрирует эмблему, девиз, приветствие.</a:t>
            </a:r>
          </a:p>
          <a:p>
            <a:endParaRPr lang="ru-RU" sz="4400" b="1" dirty="0" smtClean="0"/>
          </a:p>
          <a:p>
            <a:pPr>
              <a:buNone/>
            </a:pPr>
            <a:endParaRPr lang="ru-RU" sz="4400" b="1" dirty="0" smtClean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Picture 18" descr="ру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3861048"/>
            <a:ext cx="3600400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6-й конкурс </a:t>
            </a:r>
            <a:r>
              <a:rPr lang="ru-RU" sz="5400" b="1" dirty="0" smtClean="0"/>
              <a:t>капитанов.</a:t>
            </a:r>
            <a:endParaRPr lang="ru-RU" sz="5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rgbClr val="FFC000"/>
          </a:solidFill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5400" b="1" dirty="0" smtClean="0"/>
              <a:t>Поочерёдно задаются вопросы капитанам. Если капитан не справляется, то помогает команда.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7-й Конкурс </a:t>
            </a:r>
            <a:r>
              <a:rPr lang="ru-RU" sz="4800" b="1" dirty="0" smtClean="0"/>
              <a:t>“Черный ящик”.</a:t>
            </a:r>
            <a:endParaRPr lang="ru-RU" sz="48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484784"/>
            <a:ext cx="5220072" cy="5373216"/>
          </a:xfrm>
          <a:solidFill>
            <a:srgbClr val="FFC000"/>
          </a:solidFill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“Экологи” </a:t>
            </a:r>
            <a:r>
              <a:rPr lang="ru-RU" sz="3600" b="1" dirty="0" smtClean="0"/>
              <a:t>– в ящике находится газообразное вещество, состоящее из смеси газов и примесей.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“Хозяева планеты” </a:t>
            </a:r>
            <a:r>
              <a:rPr lang="ru-RU" sz="3600" b="1" dirty="0" smtClean="0"/>
              <a:t>– в ящике находится то , что получают из природного </a:t>
            </a:r>
            <a:r>
              <a:rPr lang="ru-RU" sz="3600" b="1" dirty="0" smtClean="0"/>
              <a:t>материала (</a:t>
            </a:r>
            <a:r>
              <a:rPr lang="ru-RU" sz="3600" b="1" dirty="0" err="1" smtClean="0"/>
              <a:t>продол</a:t>
            </a:r>
            <a:r>
              <a:rPr lang="ru-RU" sz="3600" b="1" dirty="0" err="1" smtClean="0"/>
              <a:t>ж</a:t>
            </a:r>
            <a:r>
              <a:rPr lang="ru-RU" sz="3600" b="1" smtClean="0"/>
              <a:t>.</a:t>
            </a:r>
            <a:r>
              <a:rPr lang="ru-RU" sz="3600" b="1" smtClean="0"/>
              <a:t>)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(минута на размышление)</a:t>
            </a:r>
          </a:p>
          <a:p>
            <a:endParaRPr lang="ru-RU" sz="36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76056" y="1484784"/>
            <a:ext cx="4067944" cy="4641379"/>
          </a:xfrm>
          <a:solidFill>
            <a:srgbClr val="FFC000"/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6000" b="1" kern="10" dirty="0" smtClean="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Lucida Sans Unicode"/>
                <a:cs typeface="Lucida Sans Unicode"/>
              </a:rPr>
              <a:t>     </a:t>
            </a:r>
          </a:p>
          <a:p>
            <a:pPr>
              <a:buNone/>
            </a:pPr>
            <a:r>
              <a:rPr lang="ru-RU" sz="6000" b="1" kern="10" dirty="0" smtClean="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Lucida Sans Unicode"/>
                <a:cs typeface="Lucida Sans Unicode"/>
              </a:rPr>
              <a:t>      </a:t>
            </a:r>
            <a:r>
              <a:rPr lang="ru-RU" sz="6000" b="1" kern="10" dirty="0" smtClean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Lucida Sans Unicode"/>
                <a:cs typeface="Lucida Sans Unicode"/>
              </a:rPr>
              <a:t>?  </a:t>
            </a:r>
            <a:r>
              <a:rPr lang="ru-RU" sz="6000" b="1" kern="10" dirty="0" smtClean="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Lucida Sans Unicode"/>
                <a:cs typeface="Lucida Sans Unicode"/>
              </a:rPr>
              <a:t>?  </a:t>
            </a:r>
            <a:r>
              <a:rPr lang="ru-RU" sz="6000" b="1" kern="10" dirty="0" smtClean="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Lucida Sans Unicode"/>
                <a:cs typeface="Lucida Sans Unicode"/>
              </a:rPr>
              <a:t>?</a:t>
            </a:r>
          </a:p>
          <a:p>
            <a:pPr>
              <a:buNone/>
            </a:pPr>
            <a:endParaRPr lang="ru-RU" sz="6000" b="1" kern="10" dirty="0" smtClean="0">
              <a:ln w="19050">
                <a:solidFill>
                  <a:srgbClr val="800080"/>
                </a:solidFill>
                <a:round/>
                <a:headEnd/>
                <a:tailEnd/>
              </a:ln>
              <a:solidFill>
                <a:srgbClr val="CC0099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Lucida Sans Unicode"/>
              <a:cs typeface="Lucida Sans Unicode"/>
            </a:endParaRPr>
          </a:p>
          <a:p>
            <a:endParaRPr lang="ru-RU" dirty="0"/>
          </a:p>
        </p:txBody>
      </p:sp>
      <p:pic>
        <p:nvPicPr>
          <p:cNvPr id="1026" name="Picture 2" descr="C:\Users\User\Downloads\чёр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77072"/>
            <a:ext cx="3851920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8-й конкурс </a:t>
            </a:r>
            <a:r>
              <a:rPr lang="ru-RU" sz="4000" b="1" dirty="0" smtClean="0"/>
              <a:t>«Продолжи народную пословицу  или примету».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5" y="1412776"/>
          <a:ext cx="8085584" cy="5350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8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6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9641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4400" b="1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«Экологи».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0359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Земля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много хлеба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7875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Без хозяина земля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заботу любит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0359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Много снега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выше урожай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359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Больше птиц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круглая сирота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525588" y="1408113"/>
          <a:ext cx="122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Лист" r:id="rId3" imgW="1228770" imgH="390615" progId="Excel.Sheet.12">
                  <p:embed/>
                </p:oleObj>
              </mc:Choice>
              <mc:Fallback>
                <p:oleObj name="Лист" r:id="rId3" imgW="1228770" imgH="390615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8" y="1408113"/>
                        <a:ext cx="12287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Хозяева планеты».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Много воды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судьба Родины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Срубили кусты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много травы.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Растение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прощай, птицы!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Судьба природы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земли украшение.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9-й конкурс. </a:t>
            </a:r>
            <a:r>
              <a:rPr lang="ru-RU" sz="3600" b="1" dirty="0" smtClean="0"/>
              <a:t>Создать </a:t>
            </a:r>
            <a:r>
              <a:rPr lang="ru-RU" sz="3600" b="1" smtClean="0"/>
              <a:t>фантастический проект </a:t>
            </a:r>
            <a:r>
              <a:rPr lang="ru-RU" sz="3600" b="1" dirty="0" smtClean="0"/>
              <a:t>под девизом </a:t>
            </a:r>
            <a:r>
              <a:rPr lang="ru-RU" sz="3600" b="1" dirty="0" smtClean="0">
                <a:solidFill>
                  <a:srgbClr val="0070C0"/>
                </a:solidFill>
              </a:rPr>
              <a:t>«Чистая планета».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/>
              <a:t>(написать на листочке).</a:t>
            </a:r>
            <a:endParaRPr lang="ru-RU" sz="3600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0" y="1628800"/>
            <a:ext cx="4644008" cy="648071"/>
          </a:xfrm>
          <a:solidFill>
            <a:srgbClr val="FFCCFF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“Экологи”</a:t>
            </a:r>
            <a:endParaRPr lang="ru-RU" sz="40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644008" y="1628800"/>
            <a:ext cx="4499992" cy="669751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“Хозяева планеты”</a:t>
            </a:r>
            <a:endParaRPr lang="ru-RU" sz="40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132856"/>
            <a:ext cx="4498975" cy="4725143"/>
          </a:xfrm>
          <a:solidFill>
            <a:srgbClr val="FFFFC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Школьный двор.</a:t>
            </a:r>
          </a:p>
          <a:p>
            <a:pPr>
              <a:buNone/>
            </a:pP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0" y="2174875"/>
            <a:ext cx="4644008" cy="3951288"/>
          </a:xfrm>
          <a:solidFill>
            <a:srgbClr val="FFCCFF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Город  будущего.</a:t>
            </a:r>
          </a:p>
          <a:p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ser\Downloads\эко горо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4644008" cy="4005064"/>
          </a:xfrm>
          <a:prstGeom prst="rect">
            <a:avLst/>
          </a:prstGeom>
          <a:noFill/>
        </p:spPr>
      </p:pic>
      <p:pic>
        <p:nvPicPr>
          <p:cNvPr id="1029" name="Picture 5" descr="C:\Users\User\Downloads\школьн дв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852936"/>
            <a:ext cx="4499991" cy="40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10-й конкурс. </a:t>
            </a:r>
            <a:r>
              <a:rPr lang="ru-RU" b="1" dirty="0" smtClean="0"/>
              <a:t>Песня </a:t>
            </a:r>
            <a:r>
              <a:rPr lang="ru-RU" sz="4800" b="1" dirty="0" smtClean="0">
                <a:solidFill>
                  <a:srgbClr val="0070C0"/>
                </a:solidFill>
              </a:rPr>
              <a:t>«Просьба» </a:t>
            </a:r>
            <a:r>
              <a:rPr lang="ru-RU" b="1" dirty="0" smtClean="0"/>
              <a:t>караоке.</a:t>
            </a:r>
            <a:br>
              <a:rPr lang="ru-RU" b="1" dirty="0" smtClean="0"/>
            </a:br>
            <a:r>
              <a:rPr lang="ru-RU" b="1" dirty="0" smtClean="0"/>
              <a:t>Стихи </a:t>
            </a:r>
            <a:r>
              <a:rPr lang="ru-RU" b="1" smtClean="0"/>
              <a:t>Р.Рождественского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  </a:t>
            </a:r>
            <a:r>
              <a:rPr lang="ru-RU" sz="6500" b="1" dirty="0" smtClean="0">
                <a:solidFill>
                  <a:srgbClr val="7030A0"/>
                </a:solidFill>
              </a:rPr>
              <a:t>Условие конкурса:</a:t>
            </a:r>
          </a:p>
          <a:p>
            <a:pPr algn="ctr">
              <a:buNone/>
            </a:pPr>
            <a:r>
              <a:rPr lang="ru-RU" sz="4800" b="1" dirty="0" smtClean="0"/>
              <a:t>  </a:t>
            </a:r>
            <a:r>
              <a:rPr lang="ru-RU" sz="4400" b="1" dirty="0" smtClean="0"/>
              <a:t>Дружное исполнение песни.</a:t>
            </a:r>
          </a:p>
          <a:p>
            <a:pPr>
              <a:buNone/>
            </a:pPr>
            <a:r>
              <a:rPr lang="ru-RU" sz="4400" b="1" dirty="0" smtClean="0"/>
              <a:t> 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3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hlinkClick r:id="rId2"/>
              </a:rPr>
              <a:t>Free Powerpoint Templates</a:t>
            </a:r>
            <a:endParaRPr lang="fr-FR"/>
          </a:p>
        </p:txBody>
      </p:sp>
      <p:pic>
        <p:nvPicPr>
          <p:cNvPr id="2051" name="Picture 22" descr="bvcb dfbvcdf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0" y="357188"/>
            <a:ext cx="9144000" cy="196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>
              <a:defRPr/>
            </a:pP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Verdana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002060"/>
              </a:solidFill>
              <a:latin typeface="Verdana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2800" b="1" i="1" dirty="0">
              <a:solidFill>
                <a:srgbClr val="002060"/>
              </a:solidFill>
              <a:latin typeface="Verdana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cs typeface="Arial" pitchFamily="34" charset="0"/>
              </a:rPr>
              <a:t>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solidFill>
            <a:srgbClr val="FFCCFF"/>
          </a:solidFill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67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>« Береги свою планету – ведь другой на свете нету ».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Aharoni" pitchFamily="2" charset="-79"/>
              </a:rPr>
            </a:br>
            <a:endParaRPr lang="ru-RU" b="1" dirty="0">
              <a:solidFill>
                <a:srgbClr val="002060"/>
              </a:solidFill>
              <a:cs typeface="Aharoni" pitchFamily="2" charset="-79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cs typeface="Aharoni" pitchFamily="2" charset="-79"/>
              </a:rPr>
              <a:t>2-й конкурс </a:t>
            </a:r>
            <a:r>
              <a:rPr lang="ru-RU" sz="4800" b="1" dirty="0" smtClean="0">
                <a:cs typeface="Aharoni" pitchFamily="2" charset="-79"/>
              </a:rPr>
              <a:t>“РАЗМИНКА”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cs typeface="Aharoni" pitchFamily="2" charset="-79"/>
              </a:rPr>
              <a:t>Вопросы. 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2060"/>
                </a:solidFill>
                <a:cs typeface="Aharoni" pitchFamily="2" charset="-79"/>
              </a:rPr>
              <a:t>(</a:t>
            </a:r>
            <a:r>
              <a:rPr lang="ru-RU" sz="5400" b="1" dirty="0" smtClean="0">
                <a:solidFill>
                  <a:srgbClr val="002060"/>
                </a:solidFill>
              </a:rPr>
              <a:t>минута на размышление)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r>
              <a:rPr lang="ru-RU" sz="6000" b="1" dirty="0">
                <a:solidFill>
                  <a:srgbClr val="FF0000"/>
                </a:solidFill>
              </a:rPr>
              <a:t>1.</a:t>
            </a:r>
            <a:r>
              <a:rPr lang="ru-RU" sz="6000" b="1" dirty="0"/>
              <a:t>Почему нельзя вырубать лес вдоль рек?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Century Schoolbook" pitchFamily="18" charset="0"/>
                <a:cs typeface="Aharoni" pitchFamily="2" charset="-79"/>
              </a:rPr>
              <a:t>От этого реки мелеют и превращаются в болото.</a:t>
            </a:r>
            <a:endParaRPr lang="ru-RU" dirty="0">
              <a:cs typeface="Aharoni" pitchFamily="2" charset="-79"/>
            </a:endParaRPr>
          </a:p>
        </p:txBody>
      </p:sp>
      <p:pic>
        <p:nvPicPr>
          <p:cNvPr id="10" name="Picture 12" descr="f_705835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801"/>
            <a:ext cx="4644008" cy="5229200"/>
          </a:xfrm>
        </p:spPr>
      </p:pic>
      <p:pic>
        <p:nvPicPr>
          <p:cNvPr id="11" name="Picture 14" descr="P519188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7984" y="1628800"/>
            <a:ext cx="4716016" cy="522919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8CEEF8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  </a:t>
            </a:r>
          </a:p>
          <a:p>
            <a:pPr>
              <a:buNone/>
            </a:pPr>
            <a:r>
              <a:rPr lang="ru-RU" sz="6000" b="1" dirty="0" smtClean="0"/>
              <a:t>  </a:t>
            </a:r>
            <a:r>
              <a:rPr lang="ru-RU" sz="6000" b="1" dirty="0" smtClean="0">
                <a:solidFill>
                  <a:srgbClr val="C00000"/>
                </a:solidFill>
                <a:cs typeface="Aharoni" pitchFamily="2" charset="-79"/>
              </a:rPr>
              <a:t>2.</a:t>
            </a:r>
            <a:r>
              <a:rPr lang="ru-RU" sz="6000" b="1" dirty="0" smtClean="0">
                <a:cs typeface="Aharoni" pitchFamily="2" charset="-79"/>
              </a:rPr>
              <a:t>Самый загрязнённый океан в мире?</a:t>
            </a:r>
          </a:p>
          <a:p>
            <a:pPr>
              <a:buNone/>
            </a:pPr>
            <a:r>
              <a:rPr lang="ru-RU" sz="6000" b="1" dirty="0" smtClean="0">
                <a:cs typeface="Aharoni" pitchFamily="2" charset="-79"/>
              </a:rPr>
              <a:t> (показать на карте).</a:t>
            </a:r>
            <a:endParaRPr lang="ru-RU" sz="60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cs typeface="Aharoni" pitchFamily="2" charset="-79"/>
              </a:rPr>
              <a:t>Атлантический океан.</a:t>
            </a:r>
            <a:endParaRPr lang="ru-RU" sz="5400" b="1" dirty="0">
              <a:cs typeface="Aharoni" pitchFamily="2" charset="-79"/>
            </a:endParaRPr>
          </a:p>
        </p:txBody>
      </p:sp>
      <p:pic>
        <p:nvPicPr>
          <p:cNvPr id="2050" name="Picture 2" descr="C:\Users\User\Downloads\1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3999" cy="5445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latin typeface="Century Schoolbook" pitchFamily="18" charset="0"/>
                <a:cs typeface="Aharoni" pitchFamily="2" charset="-79"/>
              </a:rPr>
              <a:t>3.Почему нельзя бросать мусор в водоёмы ?</a:t>
            </a:r>
            <a:endParaRPr lang="ru-RU" sz="4800" dirty="0">
              <a:cs typeface="Aharoni" pitchFamily="2" charset="-79"/>
            </a:endParaRPr>
          </a:p>
        </p:txBody>
      </p:sp>
      <p:pic>
        <p:nvPicPr>
          <p:cNvPr id="6" name="Picture 6" descr="вода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44825"/>
            <a:ext cx="9144000" cy="50131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2961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В грязной воде гибнут живые организмы.</a:t>
            </a:r>
            <a:endParaRPr lang="ru-RU" sz="4800" b="1" dirty="0">
              <a:cs typeface="Aharoni" pitchFamily="2" charset="-79"/>
            </a:endParaRPr>
          </a:p>
        </p:txBody>
      </p:sp>
      <p:pic>
        <p:nvPicPr>
          <p:cNvPr id="1026" name="Picture 2" descr="C:\Users\User\Downloads\рыб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Arial Black" pitchFamily="34" charset="0"/>
                <a:cs typeface="Aharoni" pitchFamily="2" charset="-79"/>
              </a:rPr>
              <a:t>  </a:t>
            </a:r>
          </a:p>
          <a:p>
            <a:pPr>
              <a:buNone/>
            </a:pPr>
            <a:r>
              <a:rPr lang="ru-RU" sz="4800" dirty="0" smtClean="0">
                <a:latin typeface="Arial Black" pitchFamily="34" charset="0"/>
                <a:cs typeface="Aharoni" pitchFamily="2" charset="-79"/>
              </a:rPr>
              <a:t>  </a:t>
            </a:r>
            <a:r>
              <a:rPr lang="ru-RU" sz="4800" b="1" dirty="0">
                <a:solidFill>
                  <a:srgbClr val="FF0000"/>
                </a:solidFill>
              </a:rPr>
              <a:t>4.</a:t>
            </a:r>
            <a:r>
              <a:rPr lang="ru-RU" sz="4800" b="1" dirty="0"/>
              <a:t>Наука, изучающая взаимоотношения живых организмов с окружающей средой?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472</Words>
  <Application>Microsoft Office PowerPoint</Application>
  <PresentationFormat>Экран (4:3)</PresentationFormat>
  <Paragraphs>92</Paragraphs>
  <Slides>26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Aharoni</vt:lpstr>
      <vt:lpstr>Arial</vt:lpstr>
      <vt:lpstr>Arial Black</vt:lpstr>
      <vt:lpstr>Calibri</vt:lpstr>
      <vt:lpstr>Century Schoolbook</vt:lpstr>
      <vt:lpstr>Lucida Sans Unicode</vt:lpstr>
      <vt:lpstr>Monotype Corsiva</vt:lpstr>
      <vt:lpstr>Tahoma</vt:lpstr>
      <vt:lpstr>Verdana</vt:lpstr>
      <vt:lpstr>Тема Office</vt:lpstr>
      <vt:lpstr>Лист</vt:lpstr>
      <vt:lpstr> Береги свою планету! </vt:lpstr>
      <vt:lpstr>1-й конкурс “Представление” команд.</vt:lpstr>
      <vt:lpstr>2-й конкурс “РАЗМИНКА”</vt:lpstr>
      <vt:lpstr>От этого реки мелеют и превращаются в болото.</vt:lpstr>
      <vt:lpstr>Презентация PowerPoint</vt:lpstr>
      <vt:lpstr>Атлантический океан.</vt:lpstr>
      <vt:lpstr>3.Почему нельзя бросать мусор в водоёмы ?</vt:lpstr>
      <vt:lpstr>В грязной воде гибнут живые организмы.</vt:lpstr>
      <vt:lpstr>Презентация PowerPoint</vt:lpstr>
      <vt:lpstr>Презентация PowerPoint</vt:lpstr>
      <vt:lpstr>Презентация PowerPoint</vt:lpstr>
      <vt:lpstr>Экологический след – мера воздействия человека на среду обитания.</vt:lpstr>
      <vt:lpstr>Презентация PowerPoint</vt:lpstr>
      <vt:lpstr>Волга.</vt:lpstr>
      <vt:lpstr>Презентация PowerPoint</vt:lpstr>
      <vt:lpstr>Заповедник</vt:lpstr>
      <vt:lpstr>3-й конкурс “ШЕДЕВР”</vt:lpstr>
      <vt:lpstr>4-й конкурс “Лесной доктор”</vt:lpstr>
      <vt:lpstr> 5-й конкурс “Домашнее задание.” </vt:lpstr>
      <vt:lpstr>6-й конкурс капитанов.</vt:lpstr>
      <vt:lpstr>7-й Конкурс “Черный ящик”.</vt:lpstr>
      <vt:lpstr>  8-й конкурс «Продолжи народную пословицу  или примету».  </vt:lpstr>
      <vt:lpstr>«Хозяева планеты».</vt:lpstr>
      <vt:lpstr>9-й конкурс. Создать фантастический проект под девизом «Чистая планета». (написать на листочке).</vt:lpstr>
      <vt:lpstr>10-й конкурс. Песня «Просьба» караоке. Стихи Р.Рождественского.</vt:lpstr>
      <vt:lpstr> « Береги свою планету – ведь другой на свете нету ».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1-й конкурс “Представление” команды.</dc:title>
  <dc:creator>User</dc:creator>
  <cp:lastModifiedBy>User</cp:lastModifiedBy>
  <cp:revision>99</cp:revision>
  <dcterms:created xsi:type="dcterms:W3CDTF">2017-03-13T08:51:39Z</dcterms:created>
  <dcterms:modified xsi:type="dcterms:W3CDTF">2022-12-31T00:11:39Z</dcterms:modified>
</cp:coreProperties>
</file>