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5" r:id="rId3"/>
    <p:sldId id="257" r:id="rId4"/>
    <p:sldId id="269" r:id="rId5"/>
    <p:sldId id="270" r:id="rId6"/>
    <p:sldId id="271" r:id="rId7"/>
    <p:sldId id="272" r:id="rId8"/>
    <p:sldId id="26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08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22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6873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734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6591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548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737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43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225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843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1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54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91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389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83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1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AA279-DF9B-4595-A12B-1670FCDCD6E2}" type="datetimeFigureOut">
              <a:rPr lang="ru-RU" smtClean="0"/>
              <a:t>31.12.2022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385E76-3949-49B9-A888-77163AA1B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99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ru/photo/546517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C523B-C7BC-50ED-B2DC-910A63F9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42240"/>
            <a:ext cx="7766936" cy="3908596"/>
          </a:xfrm>
        </p:spPr>
        <p:txBody>
          <a:bodyPr/>
          <a:lstStyle/>
          <a:p>
            <a:pPr algn="ctr"/>
            <a:r>
              <a:rPr lang="ru-RU" sz="7200" dirty="0">
                <a:solidFill>
                  <a:schemeClr val="accent2">
                    <a:lumMod val="50000"/>
                  </a:schemeClr>
                </a:solidFill>
              </a:rPr>
              <a:t>Игра</a:t>
            </a:r>
            <a:br>
              <a:rPr lang="ru-RU" sz="7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7200" dirty="0">
                <a:solidFill>
                  <a:schemeClr val="accent2">
                    <a:lumMod val="50000"/>
                  </a:schemeClr>
                </a:solidFill>
              </a:rPr>
              <a:t>«Где Спрятались картинки?»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9D14FB-80E7-E9B8-9469-EC8E69F4C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400" y="4612640"/>
            <a:ext cx="6207759" cy="202184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МБОУ СШ № 75  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учитель-логопед 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Голбан М.И.</a:t>
            </a:r>
          </a:p>
        </p:txBody>
      </p:sp>
    </p:spTree>
    <p:extLst>
      <p:ext uri="{BB962C8B-B14F-4D97-AF65-F5344CB8AC3E}">
        <p14:creationId xmlns:p14="http://schemas.microsoft.com/office/powerpoint/2010/main" val="6203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0F255-4553-6312-3892-D409B535C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" y="223520"/>
            <a:ext cx="10271760" cy="170688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логопедическая игра 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(для обучающихся первых, в том числе 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вторых классов</a:t>
            </a:r>
            <a:r>
              <a:rPr lang="ru-RU" dirty="0">
                <a:solidFill>
                  <a:schemeClr val="tx2"/>
                </a:solidFill>
              </a:rPr>
              <a:t>)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Объект 8" descr="Ссылки">
                <a:extLst>
                  <a:ext uri="{FF2B5EF4-FFF2-40B4-BE49-F238E27FC236}">
                    <a16:creationId xmlns:a16="http://schemas.microsoft.com/office/drawing/2014/main" id="{343FB948-880A-BF04-557D-9572D28A09D0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17802504"/>
                  </p:ext>
                </p:extLst>
              </p:nvPr>
            </p:nvGraphicFramePr>
            <p:xfrm>
              <a:off x="1402080" y="1930400"/>
              <a:ext cx="8646159" cy="423672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8646159" cy="4236720"/>
                    </a:xfrm>
                    <a:prstGeom prst="rect">
                      <a:avLst/>
                    </a:prstGeom>
                  </am3d:spPr>
                  <am3d:camera>
                    <am3d:pos x="0" y="0" z="7477187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7812" d="1000000"/>
                    <am3d:preTrans dx="5737674" dy="-11363692" dz="-7500368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7966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815948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Объект 8" descr="Ссылки">
                <a:extLst>
                  <a:ext uri="{FF2B5EF4-FFF2-40B4-BE49-F238E27FC236}">
                    <a16:creationId xmlns:a16="http://schemas.microsoft.com/office/drawing/2014/main" id="{343FB948-880A-BF04-557D-9572D28A09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2080" y="1930400"/>
                <a:ext cx="8646159" cy="423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37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96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D3AB6-2CDD-1100-BD17-395BE1364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62560"/>
            <a:ext cx="8893386" cy="209296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для детей 6 – 10 лет</a:t>
            </a:r>
            <a:br>
              <a:rPr lang="ru-RU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«Где спрятались картинки?»</a:t>
            </a:r>
            <a:b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A2B0FA-D7D0-CE27-B421-C5E868A42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0" y="2255520"/>
            <a:ext cx="4917440" cy="3169920"/>
          </a:xfrm>
        </p:spPr>
        <p:txBody>
          <a:bodyPr>
            <a:normAutofit/>
          </a:bodyPr>
          <a:lstStyle/>
          <a:p>
            <a:pPr algn="just">
              <a:lnSpc>
                <a:spcPct val="106000"/>
              </a:lnSpc>
              <a:spcAft>
                <a:spcPts val="675"/>
              </a:spcAft>
            </a:pPr>
            <a:r>
              <a:rPr lang="ru-RU" sz="32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игру входят: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675"/>
              </a:spcAft>
            </a:pPr>
            <a:r>
              <a:rPr lang="ru-RU" sz="32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плоских изображения с прозрачным окном: шар, кегли, лошадка, шапка.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4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96FEDA-D58E-33E9-F8F8-F10509B16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3" y="3708400"/>
            <a:ext cx="4083127" cy="274952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автоматизация звуков [Ш, Л, ЛЬ, Р] в словосочетаниях с предлогами В, НА, ПОД, ОКОЛО, ИЗ -ПОД; развитие зрительного внимания и пространственного мышления.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4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465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377E4-E303-3346-7D76-D0D020EE6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Правило игры:</a:t>
            </a:r>
            <a:br>
              <a:rPr lang="ru-RU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45F423-67C8-4853-6E1D-8E089F176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«прячет» под плоским изображением картинку. Ребенок рассказывает о находке. Важно правильно произносить звуки в словосочетаниях и употреблять предлоги.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229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AEC7E-17F5-DB50-C5D6-BEEA1EBD8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Плоские изображения с прозрачными окнами: шар, кегли.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81A1B52-E9E5-BE3A-F351-140CCB49CB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19" y="2160588"/>
            <a:ext cx="2833013" cy="4179252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BC56A7DA-A7DC-ADD7-6E5D-90017358C0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833013" cy="4179252"/>
          </a:xfrm>
        </p:spPr>
      </p:pic>
    </p:spTree>
    <p:extLst>
      <p:ext uri="{BB962C8B-B14F-4D97-AF65-F5344CB8AC3E}">
        <p14:creationId xmlns:p14="http://schemas.microsoft.com/office/powerpoint/2010/main" val="1749034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F08F7-B634-F547-83BC-1591DA90E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Плоские изображения с прозрачными окнами: шапка.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610DAB7-5E01-0066-2FC3-1743F46BB4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9FC7FB5-40EF-BA21-DA5F-3BB741C7FA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3072249" cy="3881437"/>
          </a:xfrm>
        </p:spPr>
      </p:pic>
    </p:spTree>
    <p:extLst>
      <p:ext uri="{BB962C8B-B14F-4D97-AF65-F5344CB8AC3E}">
        <p14:creationId xmlns:p14="http://schemas.microsoft.com/office/powerpoint/2010/main" val="648157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D324C-D498-B923-A02C-89D43045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Плоские изображения с прозрачными окнами: лошадка.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525323B-B102-0D1E-F14A-848AF937C8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2911077" cy="3881437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78B00A85-F2C5-AB76-11D6-2578405694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311" y="2160588"/>
            <a:ext cx="2911077" cy="3881437"/>
          </a:xfrm>
        </p:spPr>
      </p:pic>
    </p:spTree>
    <p:extLst>
      <p:ext uri="{BB962C8B-B14F-4D97-AF65-F5344CB8AC3E}">
        <p14:creationId xmlns:p14="http://schemas.microsoft.com/office/powerpoint/2010/main" val="1605802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A6731-FBAF-C88F-E313-41323A2AE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Благодарю за внимание!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1F1ADCB-3A41-E44F-3D0E-288934C7B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3281" y="1717040"/>
            <a:ext cx="7416799" cy="4324985"/>
          </a:xfrm>
        </p:spPr>
      </p:pic>
    </p:spTree>
    <p:extLst>
      <p:ext uri="{BB962C8B-B14F-4D97-AF65-F5344CB8AC3E}">
        <p14:creationId xmlns:p14="http://schemas.microsoft.com/office/powerpoint/2010/main" val="244168240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161</Words>
  <Application>Microsoft Office PowerPoint</Application>
  <PresentationFormat>Широкоэкранный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 3</vt:lpstr>
      <vt:lpstr>Аспект</vt:lpstr>
      <vt:lpstr>Игра «Где Спрятались картинки?»</vt:lpstr>
      <vt:lpstr>логопедическая игра  (для обучающихся первых, в том числе и вторых классов)</vt:lpstr>
      <vt:lpstr>Игра для детей 6 – 10 лет «Где спрятались картинки?» </vt:lpstr>
      <vt:lpstr>Правило игры: </vt:lpstr>
      <vt:lpstr>Плоские изображения с прозрачными окнами: шар, кегли.</vt:lpstr>
      <vt:lpstr>Плоские изображения с прозрачными окнами: шапка.</vt:lpstr>
      <vt:lpstr>Плоские изображения с прозрачными окнами: лошадка.</vt:lpstr>
      <vt:lpstr>Благодарю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логопедического обследования учащихся первых классов. Коррекционная работа.</dc:title>
  <dc:creator>79279</dc:creator>
  <cp:lastModifiedBy>79279</cp:lastModifiedBy>
  <cp:revision>5</cp:revision>
  <dcterms:created xsi:type="dcterms:W3CDTF">2022-10-13T10:17:22Z</dcterms:created>
  <dcterms:modified xsi:type="dcterms:W3CDTF">2022-12-31T04:15:50Z</dcterms:modified>
</cp:coreProperties>
</file>