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57" r:id="rId3"/>
    <p:sldId id="258" r:id="rId4"/>
    <p:sldId id="285" r:id="rId5"/>
    <p:sldId id="286" r:id="rId6"/>
    <p:sldId id="260" r:id="rId7"/>
    <p:sldId id="271" r:id="rId8"/>
    <p:sldId id="270" r:id="rId9"/>
    <p:sldId id="269" r:id="rId10"/>
    <p:sldId id="272" r:id="rId11"/>
    <p:sldId id="273" r:id="rId12"/>
    <p:sldId id="274" r:id="rId13"/>
    <p:sldId id="275" r:id="rId14"/>
    <p:sldId id="276" r:id="rId15"/>
    <p:sldId id="261" r:id="rId16"/>
    <p:sldId id="280" r:id="rId17"/>
    <p:sldId id="281" r:id="rId18"/>
    <p:sldId id="283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EC40CDB-EC46-4D39-BF78-142B51234A01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9F78486-AE9A-46B6-B2A0-CF69914BC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18791" y="0"/>
            <a:ext cx="9144000" cy="2348880"/>
          </a:xfrm>
          <a:prstGeom prst="rect">
            <a:avLst/>
          </a:prstGeom>
          <a:solidFill>
            <a:srgbClr val="0070C0"/>
          </a:solidFill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Изложение.</a:t>
            </a:r>
            <a:br>
              <a:rPr lang="ru-RU" sz="6000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6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Скворец-музыкант.</a:t>
            </a:r>
            <a:endParaRPr lang="ru-RU" sz="6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 descr="http://bskltd.ru/intnews/pictures/201302/skvore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78521"/>
            <a:ext cx="5220072" cy="37750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508104" y="3717032"/>
            <a:ext cx="34563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3 класс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нач. классов Грищенко С.В.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94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Орфографическая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dirty="0" smtClean="0"/>
              <a:t>Прод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лжала</a:t>
            </a:r>
          </a:p>
          <a:p>
            <a:r>
              <a:rPr lang="ru-RU" dirty="0" smtClean="0"/>
              <a:t>скв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рец</a:t>
            </a:r>
          </a:p>
          <a:p>
            <a:r>
              <a:rPr lang="ru-RU" dirty="0" smtClean="0"/>
              <a:t>извес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ные</a:t>
            </a:r>
          </a:p>
          <a:p>
            <a:r>
              <a:rPr lang="ru-RU" dirty="0" smtClean="0"/>
              <a:t>сл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ва </a:t>
            </a:r>
          </a:p>
          <a:p>
            <a:r>
              <a:rPr lang="ru-RU" dirty="0" err="1" smtClean="0"/>
              <a:t>павил</a:t>
            </a:r>
            <a:r>
              <a:rPr lang="ru-RU" dirty="0" smtClean="0"/>
              <a:t>…он</a:t>
            </a:r>
          </a:p>
          <a:p>
            <a:r>
              <a:rPr lang="ru-RU" dirty="0" err="1" smtClean="0"/>
              <a:t>подп</a:t>
            </a:r>
            <a:r>
              <a:rPr lang="ru-RU" dirty="0" smtClean="0"/>
              <a:t>…</a:t>
            </a:r>
            <a:r>
              <a:rPr lang="ru-RU" dirty="0" err="1" smtClean="0"/>
              <a:t>вают</a:t>
            </a:r>
            <a:endParaRPr lang="ru-RU" dirty="0" smtClean="0"/>
          </a:p>
          <a:p>
            <a:r>
              <a:rPr lang="ru-RU" dirty="0" err="1" smtClean="0"/>
              <a:t>прив</a:t>
            </a:r>
            <a:r>
              <a:rPr lang="ru-RU" dirty="0" smtClean="0"/>
              <a:t>…зли</a:t>
            </a:r>
          </a:p>
          <a:p>
            <a:r>
              <a:rPr lang="ru-RU" dirty="0" smtClean="0"/>
              <a:t>с…дел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Орфографическая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dirty="0" smtClean="0"/>
              <a:t>Прод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лжала</a:t>
            </a:r>
          </a:p>
          <a:p>
            <a:r>
              <a:rPr lang="ru-RU" dirty="0" smtClean="0"/>
              <a:t>скв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рец</a:t>
            </a:r>
          </a:p>
          <a:p>
            <a:r>
              <a:rPr lang="ru-RU" dirty="0" smtClean="0"/>
              <a:t>извес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ные</a:t>
            </a:r>
          </a:p>
          <a:p>
            <a:r>
              <a:rPr lang="ru-RU" dirty="0" smtClean="0"/>
              <a:t>сл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ва </a:t>
            </a:r>
          </a:p>
          <a:p>
            <a:r>
              <a:rPr lang="ru-RU" dirty="0" smtClean="0"/>
              <a:t>павил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он</a:t>
            </a:r>
          </a:p>
          <a:p>
            <a:r>
              <a:rPr lang="ru-RU" dirty="0" err="1" smtClean="0"/>
              <a:t>подп</a:t>
            </a:r>
            <a:r>
              <a:rPr lang="ru-RU" dirty="0" smtClean="0"/>
              <a:t>…</a:t>
            </a:r>
            <a:r>
              <a:rPr lang="ru-RU" dirty="0" err="1" smtClean="0"/>
              <a:t>вают</a:t>
            </a:r>
            <a:endParaRPr lang="ru-RU" dirty="0" smtClean="0"/>
          </a:p>
          <a:p>
            <a:r>
              <a:rPr lang="ru-RU" dirty="0" err="1" smtClean="0"/>
              <a:t>прив</a:t>
            </a:r>
            <a:r>
              <a:rPr lang="ru-RU" dirty="0" smtClean="0"/>
              <a:t>…зли</a:t>
            </a:r>
          </a:p>
          <a:p>
            <a:r>
              <a:rPr lang="ru-RU" dirty="0" smtClean="0"/>
              <a:t>с…дел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Орфографическая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dirty="0" smtClean="0"/>
              <a:t>Прод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лжала</a:t>
            </a:r>
          </a:p>
          <a:p>
            <a:r>
              <a:rPr lang="ru-RU" dirty="0" smtClean="0"/>
              <a:t>скв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рец</a:t>
            </a:r>
          </a:p>
          <a:p>
            <a:r>
              <a:rPr lang="ru-RU" dirty="0" smtClean="0"/>
              <a:t>извес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ные</a:t>
            </a:r>
          </a:p>
          <a:p>
            <a:r>
              <a:rPr lang="ru-RU" dirty="0" smtClean="0"/>
              <a:t>сл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ва </a:t>
            </a:r>
          </a:p>
          <a:p>
            <a:r>
              <a:rPr lang="ru-RU" dirty="0" smtClean="0"/>
              <a:t>павил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он</a:t>
            </a:r>
          </a:p>
          <a:p>
            <a:r>
              <a:rPr lang="ru-RU" dirty="0" smtClean="0"/>
              <a:t>подп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вают</a:t>
            </a:r>
          </a:p>
          <a:p>
            <a:r>
              <a:rPr lang="ru-RU" dirty="0" err="1" smtClean="0"/>
              <a:t>прив</a:t>
            </a:r>
            <a:r>
              <a:rPr lang="ru-RU" dirty="0" smtClean="0"/>
              <a:t>…зли</a:t>
            </a:r>
          </a:p>
          <a:p>
            <a:r>
              <a:rPr lang="ru-RU" dirty="0" smtClean="0"/>
              <a:t>с…дел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Орфографическая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dirty="0" smtClean="0"/>
              <a:t>Прод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лжала</a:t>
            </a:r>
          </a:p>
          <a:p>
            <a:r>
              <a:rPr lang="ru-RU" dirty="0" smtClean="0"/>
              <a:t>скв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рец</a:t>
            </a:r>
          </a:p>
          <a:p>
            <a:r>
              <a:rPr lang="ru-RU" dirty="0" smtClean="0"/>
              <a:t>извес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ные</a:t>
            </a:r>
          </a:p>
          <a:p>
            <a:r>
              <a:rPr lang="ru-RU" dirty="0" smtClean="0"/>
              <a:t>сл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ва </a:t>
            </a:r>
          </a:p>
          <a:p>
            <a:r>
              <a:rPr lang="ru-RU" dirty="0" smtClean="0"/>
              <a:t>павил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он</a:t>
            </a:r>
          </a:p>
          <a:p>
            <a:r>
              <a:rPr lang="ru-RU" dirty="0" smtClean="0"/>
              <a:t>подп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вают</a:t>
            </a:r>
          </a:p>
          <a:p>
            <a:r>
              <a:rPr lang="ru-RU" dirty="0" smtClean="0"/>
              <a:t>прив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зли</a:t>
            </a:r>
          </a:p>
          <a:p>
            <a:r>
              <a:rPr lang="ru-RU" dirty="0" smtClean="0"/>
              <a:t>с…дел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Орфографическая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dirty="0" smtClean="0"/>
              <a:t>Прод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лжала</a:t>
            </a:r>
          </a:p>
          <a:p>
            <a:r>
              <a:rPr lang="ru-RU" dirty="0" smtClean="0"/>
              <a:t>скв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рец</a:t>
            </a:r>
          </a:p>
          <a:p>
            <a:r>
              <a:rPr lang="ru-RU" dirty="0" smtClean="0"/>
              <a:t>извес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ные</a:t>
            </a:r>
          </a:p>
          <a:p>
            <a:r>
              <a:rPr lang="ru-RU" dirty="0" smtClean="0"/>
              <a:t>сл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ва </a:t>
            </a:r>
          </a:p>
          <a:p>
            <a:r>
              <a:rPr lang="ru-RU" dirty="0" smtClean="0"/>
              <a:t>павил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он</a:t>
            </a:r>
          </a:p>
          <a:p>
            <a:r>
              <a:rPr lang="ru-RU" dirty="0" smtClean="0"/>
              <a:t>подп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вают</a:t>
            </a:r>
          </a:p>
          <a:p>
            <a:r>
              <a:rPr lang="ru-RU" dirty="0" smtClean="0"/>
              <a:t>прив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зли</a:t>
            </a:r>
          </a:p>
          <a:p>
            <a:r>
              <a:rPr lang="ru-RU" dirty="0" smtClean="0"/>
              <a:t>с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дел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Составь план.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1. </a:t>
            </a:r>
          </a:p>
          <a:p>
            <a:pPr marL="109728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2.</a:t>
            </a:r>
          </a:p>
          <a:p>
            <a:pPr marL="109728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3.</a:t>
            </a:r>
          </a:p>
          <a:p>
            <a:pPr marL="109728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4.</a:t>
            </a:r>
          </a:p>
          <a:p>
            <a:pPr>
              <a:buNone/>
            </a:pPr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96" y="908720"/>
            <a:ext cx="7869560" cy="48737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1.Скворец в зоопарке.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2.На телестудии.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3.Игра с пианистом.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4. Новая мелодия.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919740"/>
            <a:ext cx="3934246" cy="393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Скворец-музыкант.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6640" y="764703"/>
            <a:ext cx="8964488" cy="5845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1050" dirty="0"/>
              <a:t> </a:t>
            </a:r>
            <a:r>
              <a:rPr lang="ru-RU" sz="1050" dirty="0" smtClean="0"/>
              <a:t>	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 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Лёва  жил  в  зоопарке.  Лёва  умел  говорить и  насвистывать  знакомые  песенки. </a:t>
            </a:r>
          </a:p>
          <a:p>
            <a:pPr algn="just">
              <a:lnSpc>
                <a:spcPct val="12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Однажды  скворца  привезли  на телестудию.  Он забился  в  угол  клетки,  нахохлился  и сидел  неподвижно.</a:t>
            </a:r>
          </a:p>
          <a:p>
            <a:pPr algn="just">
              <a:lnSpc>
                <a:spcPct val="12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Вот в  павильон  зашёл  пианист.  Сел  за  рояль   и начал  наигрывать  мелодию.  Вдруг  музыкант  услышал, что  ему  подпевают.  Он  оглянулся.  Вокруг  не было  ни души.  Заиграл  снова, и опять  зазвучал  нежный  голос.</a:t>
            </a:r>
          </a:p>
          <a:p>
            <a:pPr algn="just">
              <a:lnSpc>
                <a:spcPct val="12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Музыка затихла, а песня продолжала звучать. Скворец  Лёва  насвистывал  новую  мелодию.  Он  прыгал в  клетке,  выкрикивал  известные  ему  слова, разговаривал  и  пел.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3"/>
          <p:cNvSpPr>
            <a:spLocks noGrp="1"/>
          </p:cNvSpPr>
          <p:nvPr>
            <p:ph sz="half" idx="1"/>
          </p:nvPr>
        </p:nvSpPr>
        <p:spPr>
          <a:xfrm>
            <a:off x="323528" y="548680"/>
            <a:ext cx="4248150" cy="5886450"/>
          </a:xfrm>
        </p:spPr>
        <p:txBody>
          <a:bodyPr>
            <a:normAutofit fontScale="92500" lnSpcReduction="10000"/>
          </a:bodyPr>
          <a:lstStyle/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жил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скворец Лёва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умел делать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Лёва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Куда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однажды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привезли скворца?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сделал?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Кто зашёл в павильон? Что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сделал?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услышал музыкант?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сделал?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произошло, когда пианист снова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заиграл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скворец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разучил новую мелодию?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делал?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476672"/>
            <a:ext cx="4325938" cy="6237287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зоопарк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говорить и насвистывать знакомые песни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телестудию </a:t>
            </a:r>
          </a:p>
          <a:p>
            <a:pPr eaLnBrk="1" hangingPunct="1"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забился, нахохлился, сидел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неподвижно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пианист, за рояль, начал</a:t>
            </a:r>
          </a:p>
          <a:p>
            <a:pPr eaLnBrk="1" hangingPunct="1">
              <a:buFont typeface="Arial" charset="0"/>
              <a:buNone/>
            </a:pP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вдруг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услышал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 ему 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оглянулся,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вокруг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было ни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души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зазвучал нежный голос;</a:t>
            </a:r>
          </a:p>
          <a:p>
            <a:pPr eaLnBrk="1" hangingPunct="1"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 затихла, продолжала, 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насвистывал новую мелодию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прыгал, выкрикивал слова, пел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Проверь работу.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31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Скворец-музыкант.</a:t>
            </a:r>
            <a:endParaRPr lang="ru-RU" sz="3200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8964488" cy="5233768"/>
          </a:xfrm>
        </p:spPr>
        <p:txBody>
          <a:bodyPr>
            <a:normAutofit/>
          </a:bodyPr>
          <a:lstStyle/>
          <a:p>
            <a:pPr algn="just">
              <a:spcAft>
                <a:spcPts val="1800"/>
              </a:spcAft>
              <a:buNone/>
            </a:pPr>
            <a:r>
              <a:rPr lang="ru-RU" sz="2000" dirty="0" smtClean="0"/>
              <a:t>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Музыка затихла, а песня продолжала звучать. Скворец  Лёва  насвистывал  новую  мелодию.  Он  прыгал в  клетке,  выкрикивал  известные  ему  слова, разговаривал  и  пел.</a:t>
            </a:r>
          </a:p>
          <a:p>
            <a:pPr algn="just">
              <a:spcAft>
                <a:spcPts val="1800"/>
              </a:spcAft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Вот в  павильон  зашёл  пианист.  Сел  за  рояль   и начал  наигрывать  мелодию.  Вдруг  музыкант  услышал, что  ему  подпевают.  Он  оглянулся.  Вокруг  не было  ни души.  Заиграл  снова, и опять  зазвучал  нежный  голос.</a:t>
            </a:r>
          </a:p>
          <a:p>
            <a:pPr algn="just">
              <a:spcAft>
                <a:spcPts val="1800"/>
              </a:spcAft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Однажды  скворца  привезли  на телестудию.  Он забился  в  угол  клетки,  нахохлился  и сидел  неподвижно.</a:t>
            </a:r>
          </a:p>
          <a:p>
            <a:pPr algn="just">
              <a:spcAft>
                <a:spcPts val="1800"/>
              </a:spcAft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Скворец  Лёва  жил  в  зоопарке.  Лёва  умел  говорить и  насвистывать  знакомые  песенки.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Вопросы и задания:</a:t>
            </a:r>
            <a:endParaRPr lang="ru-RU" sz="3200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Можно ли сказать, что перед нами текст?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Поменяйте части, чтобы получился рассказ.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Скворец-музыкант.</a:t>
            </a:r>
            <a:endParaRPr lang="ru-RU" sz="3200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8964488" cy="5233768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200" dirty="0" smtClean="0"/>
              <a:t>                Скворец  Лёва  жил  в  зоопарке.  Лёва  умел  говорить и  насвистывать  знакомые  песенки.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200" dirty="0" smtClean="0"/>
              <a:t>              Однажды  скворца  привезли  на телестудию.  Он забился  в  угол  клетки,  нахохлился  и сидел  неподвижно.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200" dirty="0" smtClean="0"/>
              <a:t>              Вот в  павильон  зашёл  пианист.  Сел  за  рояль   и начал  наигрывать  мелодию.  Вдруг  музыкант  услышал, что  ему  подпевают.  Он  оглянулся.  Вокруг  не было  ни души.  Заиграл  снова, и опять  зазвучал  нежный  голос.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200" dirty="0" smtClean="0"/>
              <a:t>              Музыка затихла, а песня продолжала звучать. Скворец  Лёва  насвистывал  новую  мелодию.  Он  прыгал в  клетке,  выкрикивал  известные  ему  слова, разговаривал  и  пел</a:t>
            </a:r>
            <a:r>
              <a:rPr lang="ru-RU" sz="2900" dirty="0" smtClean="0"/>
              <a:t>.</a:t>
            </a:r>
            <a:r>
              <a:rPr lang="ru-RU" sz="2400" dirty="0" smtClean="0"/>
              <a:t>   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529772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Вопросы и задания: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23376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b="1" dirty="0" smtClean="0"/>
              <a:t>Назови </a:t>
            </a:r>
            <a:r>
              <a:rPr lang="ru-RU" b="1" dirty="0" smtClean="0"/>
              <a:t>тему рассказа</a:t>
            </a:r>
            <a:r>
              <a:rPr lang="ru-RU" b="1" dirty="0" smtClean="0"/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b="1" dirty="0"/>
              <a:t>Какая основная мысль текста</a:t>
            </a:r>
            <a:r>
              <a:rPr lang="ru-RU" b="1" dirty="0" smtClean="0"/>
              <a:t>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b="1" dirty="0"/>
              <a:t>Как звали скворца? </a:t>
            </a:r>
            <a:endParaRPr lang="ru-RU" b="1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b="1" dirty="0"/>
              <a:t>Где он жил?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b="1" dirty="0"/>
              <a:t>Что он умел?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b="1" dirty="0"/>
              <a:t>Кто подпевал музыканту?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b="1" dirty="0"/>
              <a:t>Почему скворец забился в угол клетки, нахохлился и сидел неподвижно на телестудии?</a:t>
            </a:r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43732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Орфографическая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729712"/>
          </a:xfrm>
        </p:spPr>
        <p:txBody>
          <a:bodyPr/>
          <a:lstStyle/>
          <a:p>
            <a:r>
              <a:rPr lang="ru-RU" dirty="0" err="1" smtClean="0"/>
              <a:t>Прод</a:t>
            </a:r>
            <a:r>
              <a:rPr lang="ru-RU" dirty="0" smtClean="0"/>
              <a:t>…</a:t>
            </a:r>
            <a:r>
              <a:rPr lang="ru-RU" dirty="0" err="1" smtClean="0"/>
              <a:t>лжала</a:t>
            </a:r>
            <a:endParaRPr lang="ru-RU" dirty="0" smtClean="0"/>
          </a:p>
          <a:p>
            <a:r>
              <a:rPr lang="ru-RU" dirty="0" err="1" smtClean="0"/>
              <a:t>скв</a:t>
            </a:r>
            <a:r>
              <a:rPr lang="ru-RU" dirty="0" smtClean="0"/>
              <a:t>…</a:t>
            </a:r>
            <a:r>
              <a:rPr lang="ru-RU" dirty="0" err="1" smtClean="0"/>
              <a:t>рец</a:t>
            </a:r>
            <a:endParaRPr lang="ru-RU" dirty="0" smtClean="0"/>
          </a:p>
          <a:p>
            <a:r>
              <a:rPr lang="ru-RU" dirty="0" err="1" smtClean="0"/>
              <a:t>извес</a:t>
            </a:r>
            <a:r>
              <a:rPr lang="ru-RU" dirty="0" smtClean="0"/>
              <a:t>…</a:t>
            </a:r>
            <a:r>
              <a:rPr lang="ru-RU" dirty="0" err="1" smtClean="0"/>
              <a:t>ные</a:t>
            </a:r>
            <a:endParaRPr lang="ru-RU" dirty="0" smtClean="0"/>
          </a:p>
          <a:p>
            <a:r>
              <a:rPr lang="ru-RU" dirty="0" smtClean="0"/>
              <a:t>сл…</a:t>
            </a:r>
            <a:r>
              <a:rPr lang="ru-RU" dirty="0" err="1" smtClean="0"/>
              <a:t>ва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павил</a:t>
            </a:r>
            <a:r>
              <a:rPr lang="ru-RU" dirty="0" smtClean="0"/>
              <a:t>…он</a:t>
            </a:r>
          </a:p>
          <a:p>
            <a:r>
              <a:rPr lang="ru-RU" dirty="0" err="1" smtClean="0"/>
              <a:t>подп</a:t>
            </a:r>
            <a:r>
              <a:rPr lang="ru-RU" dirty="0" smtClean="0"/>
              <a:t>…</a:t>
            </a:r>
            <a:r>
              <a:rPr lang="ru-RU" dirty="0" err="1" smtClean="0"/>
              <a:t>вают</a:t>
            </a:r>
            <a:endParaRPr lang="ru-RU" dirty="0" smtClean="0"/>
          </a:p>
          <a:p>
            <a:r>
              <a:rPr lang="ru-RU" dirty="0" err="1" smtClean="0"/>
              <a:t>прив</a:t>
            </a:r>
            <a:r>
              <a:rPr lang="ru-RU" dirty="0" smtClean="0"/>
              <a:t>…зли</a:t>
            </a:r>
          </a:p>
          <a:p>
            <a:r>
              <a:rPr lang="ru-RU" dirty="0" smtClean="0"/>
              <a:t>с…дел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Орфографическая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dirty="0" smtClean="0"/>
              <a:t>Прод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лжала</a:t>
            </a:r>
          </a:p>
          <a:p>
            <a:r>
              <a:rPr lang="ru-RU" dirty="0" err="1" smtClean="0"/>
              <a:t>скв</a:t>
            </a:r>
            <a:r>
              <a:rPr lang="ru-RU" dirty="0" smtClean="0"/>
              <a:t>…</a:t>
            </a:r>
            <a:r>
              <a:rPr lang="ru-RU" dirty="0" err="1" smtClean="0"/>
              <a:t>рец</a:t>
            </a:r>
            <a:endParaRPr lang="ru-RU" dirty="0" smtClean="0"/>
          </a:p>
          <a:p>
            <a:r>
              <a:rPr lang="ru-RU" dirty="0" err="1" smtClean="0"/>
              <a:t>извес</a:t>
            </a:r>
            <a:r>
              <a:rPr lang="ru-RU" dirty="0" smtClean="0"/>
              <a:t>…</a:t>
            </a:r>
            <a:r>
              <a:rPr lang="ru-RU" dirty="0" err="1" smtClean="0"/>
              <a:t>ные</a:t>
            </a:r>
            <a:endParaRPr lang="ru-RU" dirty="0" smtClean="0"/>
          </a:p>
          <a:p>
            <a:r>
              <a:rPr lang="ru-RU" dirty="0" smtClean="0"/>
              <a:t>сл…</a:t>
            </a:r>
            <a:r>
              <a:rPr lang="ru-RU" dirty="0" err="1" smtClean="0"/>
              <a:t>ва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павил</a:t>
            </a:r>
            <a:r>
              <a:rPr lang="ru-RU" dirty="0" smtClean="0"/>
              <a:t>…он</a:t>
            </a:r>
          </a:p>
          <a:p>
            <a:r>
              <a:rPr lang="ru-RU" dirty="0" err="1" smtClean="0"/>
              <a:t>подп</a:t>
            </a:r>
            <a:r>
              <a:rPr lang="ru-RU" dirty="0" smtClean="0"/>
              <a:t>…</a:t>
            </a:r>
            <a:r>
              <a:rPr lang="ru-RU" dirty="0" err="1" smtClean="0"/>
              <a:t>вают</a:t>
            </a:r>
            <a:endParaRPr lang="ru-RU" dirty="0" smtClean="0"/>
          </a:p>
          <a:p>
            <a:r>
              <a:rPr lang="ru-RU" dirty="0" err="1" smtClean="0"/>
              <a:t>прив</a:t>
            </a:r>
            <a:r>
              <a:rPr lang="ru-RU" dirty="0" smtClean="0"/>
              <a:t>…зли</a:t>
            </a:r>
          </a:p>
          <a:p>
            <a:r>
              <a:rPr lang="ru-RU" dirty="0" smtClean="0"/>
              <a:t>с…дел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Орфографическая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dirty="0" smtClean="0"/>
              <a:t>Прод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лжала</a:t>
            </a:r>
          </a:p>
          <a:p>
            <a:r>
              <a:rPr lang="ru-RU" dirty="0" smtClean="0"/>
              <a:t>скв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рец</a:t>
            </a:r>
          </a:p>
          <a:p>
            <a:r>
              <a:rPr lang="ru-RU" dirty="0" err="1" smtClean="0"/>
              <a:t>извес</a:t>
            </a:r>
            <a:r>
              <a:rPr lang="ru-RU" dirty="0" smtClean="0"/>
              <a:t>…</a:t>
            </a:r>
            <a:r>
              <a:rPr lang="ru-RU" dirty="0" err="1" smtClean="0"/>
              <a:t>ные</a:t>
            </a:r>
            <a:endParaRPr lang="ru-RU" dirty="0" smtClean="0"/>
          </a:p>
          <a:p>
            <a:r>
              <a:rPr lang="ru-RU" dirty="0" smtClean="0"/>
              <a:t>сл…</a:t>
            </a:r>
            <a:r>
              <a:rPr lang="ru-RU" dirty="0" err="1" smtClean="0"/>
              <a:t>ва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павил</a:t>
            </a:r>
            <a:r>
              <a:rPr lang="ru-RU" dirty="0" smtClean="0"/>
              <a:t>…он</a:t>
            </a:r>
          </a:p>
          <a:p>
            <a:r>
              <a:rPr lang="ru-RU" dirty="0" err="1" smtClean="0"/>
              <a:t>подп</a:t>
            </a:r>
            <a:r>
              <a:rPr lang="ru-RU" dirty="0" smtClean="0"/>
              <a:t>…</a:t>
            </a:r>
            <a:r>
              <a:rPr lang="ru-RU" dirty="0" err="1" smtClean="0"/>
              <a:t>вают</a:t>
            </a:r>
            <a:endParaRPr lang="ru-RU" dirty="0" smtClean="0"/>
          </a:p>
          <a:p>
            <a:r>
              <a:rPr lang="ru-RU" dirty="0" err="1" smtClean="0"/>
              <a:t>прив</a:t>
            </a:r>
            <a:r>
              <a:rPr lang="ru-RU" dirty="0" smtClean="0"/>
              <a:t>…зли</a:t>
            </a:r>
          </a:p>
          <a:p>
            <a:r>
              <a:rPr lang="ru-RU" dirty="0" smtClean="0"/>
              <a:t>с…дел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Орфографическая работа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r>
              <a:rPr lang="ru-RU" dirty="0" smtClean="0"/>
              <a:t>Прод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лжала</a:t>
            </a:r>
          </a:p>
          <a:p>
            <a:r>
              <a:rPr lang="ru-RU" dirty="0" smtClean="0"/>
              <a:t>скв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рец</a:t>
            </a:r>
          </a:p>
          <a:p>
            <a:r>
              <a:rPr lang="ru-RU" dirty="0" smtClean="0"/>
              <a:t>извес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ные</a:t>
            </a:r>
          </a:p>
          <a:p>
            <a:r>
              <a:rPr lang="ru-RU" dirty="0" smtClean="0"/>
              <a:t>сл…</a:t>
            </a:r>
            <a:r>
              <a:rPr lang="ru-RU" dirty="0" err="1" smtClean="0"/>
              <a:t>ва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павил</a:t>
            </a:r>
            <a:r>
              <a:rPr lang="ru-RU" dirty="0" smtClean="0"/>
              <a:t>…он</a:t>
            </a:r>
          </a:p>
          <a:p>
            <a:r>
              <a:rPr lang="ru-RU" dirty="0" err="1" smtClean="0"/>
              <a:t>подп</a:t>
            </a:r>
            <a:r>
              <a:rPr lang="ru-RU" dirty="0" smtClean="0"/>
              <a:t>…</a:t>
            </a:r>
            <a:r>
              <a:rPr lang="ru-RU" dirty="0" err="1" smtClean="0"/>
              <a:t>вают</a:t>
            </a:r>
            <a:endParaRPr lang="ru-RU" dirty="0" smtClean="0"/>
          </a:p>
          <a:p>
            <a:r>
              <a:rPr lang="ru-RU" dirty="0" err="1" smtClean="0"/>
              <a:t>прив</a:t>
            </a:r>
            <a:r>
              <a:rPr lang="ru-RU" dirty="0" smtClean="0"/>
              <a:t>…зли</a:t>
            </a:r>
          </a:p>
          <a:p>
            <a:r>
              <a:rPr lang="ru-RU" dirty="0" smtClean="0"/>
              <a:t>с…дел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102</TotalTime>
  <Words>522</Words>
  <Application>Microsoft Office PowerPoint</Application>
  <PresentationFormat>Экран (4:3)</PresentationFormat>
  <Paragraphs>158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Презентация PowerPoint</vt:lpstr>
      <vt:lpstr>Скворец-музыкант.</vt:lpstr>
      <vt:lpstr>Вопросы и задания:</vt:lpstr>
      <vt:lpstr>Скворец-музыкант.</vt:lpstr>
      <vt:lpstr>Вопросы и задания:</vt:lpstr>
      <vt:lpstr>Орфографическая работа</vt:lpstr>
      <vt:lpstr>Орфографическая работа</vt:lpstr>
      <vt:lpstr>Орфографическая работа</vt:lpstr>
      <vt:lpstr>Орфографическая работа</vt:lpstr>
      <vt:lpstr>Орфографическая работа</vt:lpstr>
      <vt:lpstr>Орфографическая работа</vt:lpstr>
      <vt:lpstr>Орфографическая работа</vt:lpstr>
      <vt:lpstr>Орфографическая работа</vt:lpstr>
      <vt:lpstr>Орфографическая работа</vt:lpstr>
      <vt:lpstr>Составь план.</vt:lpstr>
      <vt:lpstr>Презентация PowerPoint</vt:lpstr>
      <vt:lpstr>Скворец-музыкант.</vt:lpstr>
      <vt:lpstr>Презентация PowerPoint</vt:lpstr>
      <vt:lpstr>Проверь работу.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 «Скворец-музыкант»</dc:title>
  <dc:creator>Дуремар</dc:creator>
  <cp:lastModifiedBy>User</cp:lastModifiedBy>
  <cp:revision>15</cp:revision>
  <dcterms:created xsi:type="dcterms:W3CDTF">2017-01-08T18:09:19Z</dcterms:created>
  <dcterms:modified xsi:type="dcterms:W3CDTF">2022-12-31T07:21:44Z</dcterms:modified>
</cp:coreProperties>
</file>