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3" r:id="rId9"/>
    <p:sldId id="269" r:id="rId10"/>
    <p:sldId id="262" r:id="rId11"/>
    <p:sldId id="264" r:id="rId12"/>
    <p:sldId id="270" r:id="rId13"/>
    <p:sldId id="271" r:id="rId14"/>
    <p:sldId id="272" r:id="rId15"/>
    <p:sldId id="273" r:id="rId16"/>
    <p:sldId id="274" r:id="rId17"/>
    <p:sldId id="265" r:id="rId18"/>
    <p:sldId id="277" r:id="rId19"/>
    <p:sldId id="266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75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764704"/>
            <a:ext cx="6588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Условия организации и проведения подвижных игр в ДОО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8" y="5473005"/>
            <a:ext cx="52920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Я. А. Аршулик,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инструктор по ФК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www.culture.ru/storage/images/b446463a8b1265f3f18d11bc4f9c1761/7edcc32296e43ffb11a32732db8bd804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 t="17021"/>
          <a:stretch>
            <a:fillRect/>
          </a:stretch>
        </p:blipFill>
        <p:spPr bwMode="auto">
          <a:xfrm>
            <a:off x="2843808" y="2852936"/>
            <a:ext cx="5544616" cy="2415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188640"/>
            <a:ext cx="7020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первого типа</a:t>
            </a:r>
            <a:endParaRPr lang="ru-RU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556792"/>
            <a:ext cx="7308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очень активны, подвижны, склонны к сильному возбуждению;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охотно принимают любую новую игру и с энтузиазмом включаются в нее;</a:t>
            </a:r>
          </a:p>
          <a:p>
            <a:pPr algn="just">
              <a:buFontTx/>
              <a:buChar char="-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быстро схватывают суть игры и стремятся взять на себя активные роли. </a:t>
            </a: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188640"/>
            <a:ext cx="7020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Недостатки детей </a:t>
            </a:r>
          </a:p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первого типа</a:t>
            </a:r>
            <a:endParaRPr lang="ru-RU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844824"/>
            <a:ext cx="73083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часто  не обращают внимания на других,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заняты демонстрацией собственных возможностей;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для таких детей наиболее трудными оказываются правила, сдерживающие их спонтанную активность: дожидаться своей очереди, не двигаться до определенного сигнала, уступать главную роль и т.д. </a:t>
            </a:r>
          </a:p>
          <a:p>
            <a:pPr algn="just">
              <a:buFontTx/>
              <a:buChar char="-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188640"/>
            <a:ext cx="7020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второго типа</a:t>
            </a:r>
            <a:endParaRPr lang="ru-RU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628800"/>
            <a:ext cx="7308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более робкие, опекаемые, осторожные;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обычно не сразу понимают суть игры и не слишком охотно переключаются  на новую для них деятельность;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сначала они держатся напряженно, без интереса наблюдают за действиями других детей.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188640"/>
            <a:ext cx="7020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самоощущения у детей  второго типа</a:t>
            </a:r>
            <a:endParaRPr lang="ru-RU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844824"/>
            <a:ext cx="73083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«Я хочу, но боюсь»;</a:t>
            </a: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«Я попробую, вдруг получится»;</a:t>
            </a: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«У меня получилось! Я хочу попробовать ещё раз!»;</a:t>
            </a: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«Меня похвалила воспитатель, значит у меня действительно получилось!»</a:t>
            </a: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«Я хочу поиграть в другие игры, вдруг я выиграю»;</a:t>
            </a: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«Я выиграл, следовательно, я способный!    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188640"/>
            <a:ext cx="7020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третьего типа</a:t>
            </a:r>
            <a:endParaRPr lang="ru-RU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980728"/>
            <a:ext cx="73083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вялые, пассивные, отстают в развитии от сверстников и не могут действовать наравне с ними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занижена самооценка;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даже при многократном повторении игры  присутствует страх не справиться;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придерживаются тактики   невмешательства в коллективные игры сверстников.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188640"/>
            <a:ext cx="7020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Действия педагога с детьми  третьего типа</a:t>
            </a:r>
            <a:endParaRPr lang="ru-RU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700808"/>
            <a:ext cx="73083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требуют особого внимания;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нуждаются в личном контакте со взрослым, в его личном поощрении;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необходимо сначала включать их в игры с двумя-тремя медлительными детьми, а  потом в это игровое сообщество добавлять одного-двух ровесников поактивнее;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476672"/>
            <a:ext cx="7308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Условие № 2. </a:t>
            </a:r>
          </a:p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с детьми </a:t>
            </a:r>
          </a:p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 о восприятии победы и поражения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www.gorkiv.by/wp-content/uploads/2021/05/1460374841_summer-camp-scal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s://www.culture.ru/storage/images/d11de8be1d733c02bf0b598b90127884/2faa6d0405635c0998c256713a4aff8f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501008"/>
            <a:ext cx="6275512" cy="288281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1164134"/>
            <a:ext cx="73083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Беседы на тему «Сегодня – побежденный, завтра – победитель».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	В процессе беседы необходимо подвести детей к выводу «Невозможно победить, не рискуя проиграть!».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Рассказы о некоторых спортсменах и знаменитых людях, которые не сразу прославились, а прежде испытали горечь разочарований.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476672"/>
            <a:ext cx="7308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Условие № 3. </a:t>
            </a:r>
          </a:p>
          <a:p>
            <a:pPr algn="ctr"/>
            <a:endParaRPr lang="ru-RU" sz="4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ситуации успеха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www.gorkiv.by/wp-content/uploads/2021/05/1460374841_summer-camp-scal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s://www.culture.ru/storage/images/d11de8be1d733c02bf0b598b90127884/2faa6d0405635c0998c256713a4aff8f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924944"/>
            <a:ext cx="6275512" cy="288281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733246"/>
            <a:ext cx="7308304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начать с простых игр, где каждый ребенок может выиграть;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далее необходимо поддерживать стремление «быть лучше всех», т.к. это позволит ребенку обрести уверенность в себе и стать более активным в деятельности и в общении;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анализировать каких результатов добивается ребенок в игре, насколько часто его преследуют неудачи и как они оцениваются сверстниками и взрослыми.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548680"/>
            <a:ext cx="6876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Подвижная игра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естественный спутник жизни ребёнка,  источник радостных эмоций, обладающий великой силой.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AutoShape 2" descr="https://psy-files.ru/wp-content/uploads/1/8/8/18845bd60a0bd0207956a3732de0f584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8" name="Picture 4" descr="https://presnya.mos.ru/upload/resize_cache/iblock/48c/1000_600_0f6f4169d5d25939e9338f2af0ff8613c/mg_15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204864"/>
            <a:ext cx="4099895" cy="273630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1270" name="Picture 6" descr="https://sun9-24.userapi.com/impg/jTX7tLPzASf_edtWHq7NUAV0Z1Og6VUaYSiZHw/0QBRl8CUxzc.jpg?size=1050x700&amp;quality=96&amp;sign=6162466244eebb17b913bf9c04e82f05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051548"/>
            <a:ext cx="4209678" cy="280645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0"/>
            <a:ext cx="730830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Условие № 4. </a:t>
            </a:r>
            <a:endParaRPr lang="ru-RU" sz="4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Постепенный переход от коллективных игр 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командных соревнований к подвижным играм,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где важен индивидуальный результат</a:t>
            </a:r>
          </a:p>
          <a:p>
            <a:pPr algn="ctr"/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www.gorkiv.by/wp-content/uploads/2021/05/1460374841_summer-camp-scal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s://www.culture.ru/storage/images/d11de8be1d733c02bf0b598b90127884/2faa6d0405635c0998c256713a4aff8f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975186"/>
            <a:ext cx="6275512" cy="288281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5776" y="332656"/>
            <a:ext cx="6372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1 этапа – </a:t>
            </a:r>
          </a:p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мотивационная</a:t>
            </a:r>
            <a:endParaRPr lang="ru-RU" sz="4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2204864"/>
            <a:ext cx="7308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получение детьми удовольствия от самого процесса игры и укрепление желания играть в подвижные игры, выработать у детей готовность к любой активности, если она приносит радость.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(«Водяной», «Белочка с орехами», «Каракатица», «Городки».)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5776" y="332656"/>
            <a:ext cx="6372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2 этапа – </a:t>
            </a:r>
          </a:p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функциональная</a:t>
            </a:r>
            <a:endParaRPr lang="ru-RU" sz="4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2204864"/>
            <a:ext cx="7308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связана с выполнением правил игры, освоением новых движений, ролей, развитием ловкости и скорости движений. («Рыбак и рыбки», «Городки», «Капканы», командные соревнования типа «Художники», «Водочерпалка», «Водолей»), в которых горечь поражений не воспринимается как личная неудача.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5776" y="332656"/>
            <a:ext cx="6372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3 этапа – </a:t>
            </a:r>
          </a:p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соревновательная</a:t>
            </a:r>
            <a:endParaRPr lang="ru-RU" sz="4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2204864"/>
            <a:ext cx="73083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должен добиться результатов, войти в тройку лучших игроков, выиграть. Чем сложнее игра, тем больше радости приносит победа в честной борьбе. На этом этапе можно скомбинировать из различных игр эстафету в форме командных или индивидуальных соревнований.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476672"/>
            <a:ext cx="7308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Условие № 5. </a:t>
            </a:r>
          </a:p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Соблюдение детьми </a:t>
            </a:r>
            <a:b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 социального характера в игре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www.gorkiv.by/wp-content/uploads/2021/05/1460374841_summer-camp-scal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s://www.culture.ru/storage/images/d11de8be1d733c02bf0b598b90127884/2faa6d0405635c0998c256713a4aff8f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501008"/>
            <a:ext cx="6275512" cy="288281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0"/>
            <a:ext cx="637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проведения:</a:t>
            </a:r>
            <a:endParaRPr lang="ru-RU" sz="4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980728"/>
            <a:ext cx="73083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каждый имеет право участвовать в игре;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желающие играть должны выбирать игру сообща, договариваясь;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ведущего выбирают дети сообща;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 выборе кандидатур необходимо объяснить, почему одного выбирают, а другого отстраняют;</a:t>
            </a:r>
          </a:p>
          <a:p>
            <a:pPr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0"/>
            <a:ext cx="637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проведения:</a:t>
            </a:r>
            <a:endParaRPr lang="ru-RU" sz="4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980728"/>
            <a:ext cx="730830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если кто – то хочет закончить игру, он должен сообщить товарищам по игре и её ведущему о причине ухода;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 участники игры должны с уважением относиться друг к другу;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проявлять требовательность к нарушителям правил в игре;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нужно давать советы, улучшать правила игры.</a:t>
            </a:r>
          </a:p>
          <a:p>
            <a:pPr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476672"/>
            <a:ext cx="7308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Условие № 6. </a:t>
            </a:r>
            <a:endParaRPr lang="ru-RU" sz="4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 грамотное распределение ролей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www.gorkiv.by/wp-content/uploads/2021/05/1460374841_summer-camp-scal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s://www.culture.ru/storage/images/d11de8be1d733c02bf0b598b90127884/2faa6d0405635c0998c256713a4aff8f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852936"/>
            <a:ext cx="6275512" cy="288281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0"/>
            <a:ext cx="6372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Приёмы разделения ролей:</a:t>
            </a:r>
            <a:endParaRPr lang="ru-RU" sz="4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844824"/>
            <a:ext cx="73083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жеребьёвка;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считалка;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очерёдность выполнения ролей в игре;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кубик с цифрами и т.д.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s://ds04.infourok.ru/uploads/ex/0dbe/0019892d-f54e6b09/hello_html_648282a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365104"/>
            <a:ext cx="2520280" cy="2726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476672"/>
            <a:ext cx="7308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Условие № </a:t>
            </a:r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endParaRPr lang="ru-RU" sz="4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 и оснащение игровой площадки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www.gorkiv.by/wp-content/uploads/2021/05/1460374841_summer-camp-scal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s://www.culture.ru/storage/images/d11de8be1d733c02bf0b598b90127884/2faa6d0405635c0998c256713a4aff8f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852936"/>
            <a:ext cx="6275512" cy="288281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260648"/>
            <a:ext cx="6372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Изучением подвижных игр занимались: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1916832"/>
            <a:ext cx="70202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Л. И.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Чулицкая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Е. А. Аркин;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М. М. Конторович;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Н. А.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Метлов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Л. И. Михайлова;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В. М. Богуславский;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А. И. Быкова;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А. И. Сорокина;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П. Ф. Лесгафт.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AutoShape 2" descr="https://referatdb.ru/pars_docs/refs/98/97870/97870_html_2b4d4c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rgnp.ru/wp-content/uploads/3/5/0/3509e5822cbb2fa428de4701f43d81f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https://tunnel.ru/media/images/2017-08/post/109027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https://tunnel.ru/media/images/2017-08/post/109027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efim-aronovich-ark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1628800"/>
            <a:ext cx="1734655" cy="1844824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2" name="Рисунок 11" descr="1057003-image3.png"/>
          <p:cNvPicPr>
            <a:picLocks noChangeAspect="1"/>
          </p:cNvPicPr>
          <p:nvPr/>
        </p:nvPicPr>
        <p:blipFill>
          <a:blip r:embed="rId4" cstate="print"/>
          <a:srcRect l="6730" t="10621" r="4453" b="10621"/>
          <a:stretch>
            <a:fillRect/>
          </a:stretch>
        </p:blipFill>
        <p:spPr>
          <a:xfrm>
            <a:off x="7092280" y="4457733"/>
            <a:ext cx="1872208" cy="2400267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pic>
        <p:nvPicPr>
          <p:cNvPr id="10" name="Рисунок 9" descr="97870_html_2b4d4c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2708920"/>
            <a:ext cx="1779636" cy="2047163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0"/>
            <a:ext cx="637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 игры должно:</a:t>
            </a:r>
            <a:endParaRPr lang="ru-RU" sz="4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052736"/>
            <a:ext cx="730830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соответствовать ее содержанию;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подходить по размеру для количества играющих;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соответствовать гигиеническим нормативам;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быть безопасным, удобным для детей;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иметь отвлекающих факторов.</a:t>
            </a:r>
          </a:p>
          <a:p>
            <a:pPr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0"/>
            <a:ext cx="637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Подвижные игры: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980728"/>
            <a:ext cx="73083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просты в организации, всегда интересны;</a:t>
            </a:r>
          </a:p>
          <a:p>
            <a:pPr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эффективны для всестороннего развития;</a:t>
            </a:r>
          </a:p>
          <a:p>
            <a:pPr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требуют смекалки, скорости реакции;</a:t>
            </a:r>
          </a:p>
          <a:p>
            <a:pPr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вырабатывают точность, ловкость;</a:t>
            </a:r>
          </a:p>
          <a:p>
            <a:pPr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формируют умение выдерживать темп;</a:t>
            </a:r>
          </a:p>
          <a:p>
            <a:pPr>
              <a:buFontTx/>
              <a:buChar char="-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ds04.infourok.ru/uploads/ex/0d2e/0019889d-5b3aebee/hello_html_1b9e0e6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941168"/>
            <a:ext cx="2275650" cy="2076530"/>
          </a:xfrm>
          <a:prstGeom prst="rect">
            <a:avLst/>
          </a:prstGeom>
          <a:noFill/>
        </p:spPr>
      </p:pic>
      <p:pic>
        <p:nvPicPr>
          <p:cNvPr id="9220" name="Picture 4" descr="https://ds04.infourok.ru/uploads/ex/0dbe/0019892d-f54e6b09/hello_html_648282a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5229200"/>
            <a:ext cx="1683470" cy="1821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0"/>
            <a:ext cx="637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Подвижные игры: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980728"/>
            <a:ext cx="73083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развивают волевые качества;</a:t>
            </a:r>
          </a:p>
          <a:p>
            <a:pPr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учат проживать поражение и победу;</a:t>
            </a:r>
          </a:p>
          <a:p>
            <a:pPr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дают основание ребёнку сопоставлять свои действия с действиями сверстников, в результате чего создаются условия, способствующие становлению начальных форм самооценки и самоконтроля ребёнка.</a:t>
            </a:r>
          </a:p>
          <a:p>
            <a:pPr>
              <a:buFontTx/>
              <a:buChar char="-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ds04.infourok.ru/uploads/ex/0d2e/0019889d-5b3aebee/hello_html_1b9e0e6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941168"/>
            <a:ext cx="2275650" cy="2076530"/>
          </a:xfrm>
          <a:prstGeom prst="rect">
            <a:avLst/>
          </a:prstGeom>
          <a:noFill/>
        </p:spPr>
      </p:pic>
      <p:pic>
        <p:nvPicPr>
          <p:cNvPr id="9220" name="Picture 4" descr="https://ds04.infourok.ru/uploads/ex/0dbe/0019892d-f54e6b09/hello_html_648282a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5229200"/>
            <a:ext cx="1683470" cy="1821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2420888"/>
            <a:ext cx="6372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 организации и проведения подвижных игр в ДОО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sdkbykovo.ru/wp-content/uploads/2021/06/image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652120" y="260648"/>
            <a:ext cx="3168352" cy="211223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6" name="Picture 2" descr="https://ds04.infourok.ru/uploads/ex/0d2e/0019889d-5b3aebee/hello_html_1b9e0e6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437112"/>
            <a:ext cx="2851714" cy="2602188"/>
          </a:xfrm>
          <a:prstGeom prst="rect">
            <a:avLst/>
          </a:prstGeom>
          <a:noFill/>
        </p:spPr>
      </p:pic>
      <p:pic>
        <p:nvPicPr>
          <p:cNvPr id="8" name="Picture 4" descr="https://ds04.infourok.ru/uploads/ex/0dbe/0019892d-f54e6b09/hello_html_648282a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437112"/>
            <a:ext cx="2403550" cy="2600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476672"/>
            <a:ext cx="8352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Условие № 1. </a:t>
            </a:r>
          </a:p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Учёт возрастных и индивидуальных особенностей детей</a:t>
            </a:r>
            <a:endParaRPr lang="ru-RU" sz="4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www.gorkiv.by/wp-content/uploads/2021/05/1460374841_summer-camp-scal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s://www.culture.ru/storage/images/d11de8be1d733c02bf0b598b90127884/2faa6d0405635c0998c256713a4aff8f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501008"/>
            <a:ext cx="6275512" cy="288281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5776" y="476672"/>
            <a:ext cx="637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</a:t>
            </a:r>
            <a:endParaRPr lang="ru-RU" sz="4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772816"/>
            <a:ext cx="7308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 детьми младшего дошкольного возраста после окончания игры оценивается, как проходила игра, как дети выполняли правила, как относились друг к другу.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старших группах постепенно вводятся элементы соревнования, сравниваются силы команд, а потом и отдельных игроков.</a:t>
            </a:r>
          </a:p>
          <a:p>
            <a:pPr>
              <a:buFontTx/>
              <a:buChar char="-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900747_11-p-fon-fizkultura-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23728" y="188640"/>
            <a:ext cx="7020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Индивидуальные особенности</a:t>
            </a:r>
            <a:endParaRPr lang="ru-RU" sz="4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556792"/>
            <a:ext cx="73083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уровень самооценки;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уровень физического развития;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степень самостоятельности, инициативы и исполнительности;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гендерная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принадлежность детей;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характер межличностных отношений. </a:t>
            </a: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1019</Words>
  <Application>Microsoft Office PowerPoint</Application>
  <PresentationFormat>Экран (4:3)</PresentationFormat>
  <Paragraphs>165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Яна</cp:lastModifiedBy>
  <cp:revision>27</cp:revision>
  <dcterms:created xsi:type="dcterms:W3CDTF">2021-12-12T07:00:06Z</dcterms:created>
  <dcterms:modified xsi:type="dcterms:W3CDTF">2022-12-03T14:52:31Z</dcterms:modified>
</cp:coreProperties>
</file>