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3" r:id="rId3"/>
    <p:sldId id="262" r:id="rId4"/>
    <p:sldId id="256" r:id="rId5"/>
    <p:sldId id="259" r:id="rId6"/>
    <p:sldId id="263" r:id="rId7"/>
    <p:sldId id="264" r:id="rId8"/>
    <p:sldId id="265" r:id="rId9"/>
    <p:sldId id="270" r:id="rId10"/>
    <p:sldId id="269" r:id="rId11"/>
    <p:sldId id="274" r:id="rId12"/>
    <p:sldId id="280" r:id="rId13"/>
    <p:sldId id="281" r:id="rId14"/>
    <p:sldId id="282" r:id="rId15"/>
    <p:sldId id="266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2DA2BF">
                  <a:tint val="20000"/>
                </a:srgbClr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35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93442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430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26303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17186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99686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49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942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877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735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6532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3C8017-22D3-4E3F-974D-45C6026C2CE9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11.11.2019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1B11D-2ED3-4C5D-95D6-E9FBA49401AE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509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Ex.%206,%20p.%2089.mp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Ex.%206,%20p.%2089.mp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5.jpeg"/><Relationship Id="rId3" Type="http://schemas.openxmlformats.org/officeDocument/2006/relationships/image" Target="../media/image9.jpeg"/><Relationship Id="rId7" Type="http://schemas.openxmlformats.org/officeDocument/2006/relationships/image" Target="../media/image22.jpeg"/><Relationship Id="rId12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1.jpeg"/><Relationship Id="rId5" Type="http://schemas.openxmlformats.org/officeDocument/2006/relationships/image" Target="../media/image19.jpeg"/><Relationship Id="rId10" Type="http://schemas.openxmlformats.org/officeDocument/2006/relationships/image" Target="../media/image17.jpeg"/><Relationship Id="rId4" Type="http://schemas.openxmlformats.org/officeDocument/2006/relationships/image" Target="../media/image13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opping-logo-ts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0"/>
            <a:ext cx="5688632" cy="6858000"/>
          </a:xfrm>
        </p:spPr>
      </p:pic>
      <p:pic>
        <p:nvPicPr>
          <p:cNvPr id="5" name="Содержимое 5" descr="Screen-Shot-2014-09-21-at-12.27.28-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38600" cy="212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831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Arial" pitchFamily="34" charset="0"/>
                <a:cs typeface="Arial" pitchFamily="34" charset="0"/>
              </a:rPr>
              <a:t>What 3 things do you think you should take to your holiday?  Why?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bride-style.ru/blog/uploads/images/c/1/2/8/3/9ca48265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28800"/>
            <a:ext cx="4176464" cy="4009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oppingvo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-3951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48174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4608512"/>
          </a:xfrm>
        </p:spPr>
        <p:txBody>
          <a:bodyPr numCol="2">
            <a:normAutofit/>
          </a:bodyPr>
          <a:lstStyle/>
          <a:p>
            <a:r>
              <a:rPr lang="en-US" dirty="0"/>
              <a:t>Bakery</a:t>
            </a:r>
          </a:p>
          <a:p>
            <a:r>
              <a:rPr lang="en-US" dirty="0"/>
              <a:t>Bank </a:t>
            </a:r>
          </a:p>
          <a:p>
            <a:r>
              <a:rPr lang="en-US" dirty="0"/>
              <a:t>Butcher’s</a:t>
            </a:r>
          </a:p>
          <a:p>
            <a:r>
              <a:rPr lang="en-US" dirty="0"/>
              <a:t>Chemist’s</a:t>
            </a:r>
          </a:p>
          <a:p>
            <a:r>
              <a:rPr lang="en-US" dirty="0"/>
              <a:t>Clothes shop</a:t>
            </a:r>
          </a:p>
          <a:p>
            <a:r>
              <a:rPr lang="en-US" dirty="0"/>
              <a:t>Computer shop</a:t>
            </a:r>
          </a:p>
          <a:p>
            <a:r>
              <a:rPr lang="en-US" dirty="0"/>
              <a:t>Electronics store</a:t>
            </a:r>
          </a:p>
          <a:p>
            <a:r>
              <a:rPr lang="en-US" dirty="0"/>
              <a:t>Jeweller’s</a:t>
            </a:r>
          </a:p>
          <a:p>
            <a:r>
              <a:rPr lang="en-US" dirty="0"/>
              <a:t>Music shop</a:t>
            </a:r>
          </a:p>
          <a:p>
            <a:r>
              <a:rPr lang="en-US" dirty="0"/>
              <a:t>Newsagent’s</a:t>
            </a:r>
          </a:p>
          <a:p>
            <a:r>
              <a:rPr lang="en-US" dirty="0"/>
              <a:t>Post office</a:t>
            </a:r>
          </a:p>
          <a:p>
            <a:r>
              <a:rPr lang="en-US" dirty="0"/>
              <a:t>Shoe shop</a:t>
            </a:r>
          </a:p>
          <a:p>
            <a:r>
              <a:rPr lang="en-US" dirty="0"/>
              <a:t>Sports shop</a:t>
            </a:r>
          </a:p>
          <a:p>
            <a:r>
              <a:rPr lang="en-US" dirty="0"/>
              <a:t>Stationery shop</a:t>
            </a:r>
          </a:p>
          <a:p>
            <a:r>
              <a:rPr lang="en-US" dirty="0"/>
              <a:t>Supermarket </a:t>
            </a:r>
          </a:p>
          <a:p>
            <a:r>
              <a:rPr lang="en-US" dirty="0"/>
              <a:t>Optician's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n-US" dirty="0"/>
              <a:t>Words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481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76672"/>
            <a:ext cx="3720658" cy="208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Green_Gift_Box_with_Red_Bow_PNG_Picture-41867766-1170x125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782158"/>
            <a:ext cx="7092280" cy="6075842"/>
          </a:xfr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10" y="0"/>
            <a:ext cx="91419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ell MT" pitchFamily="18" charset="0"/>
                <a:ea typeface="Times New Roman" pitchFamily="18" charset="0"/>
                <a:cs typeface="Times New Roman" pitchFamily="18" charset="0"/>
              </a:rPr>
              <a:t>What can you buy for 100 euro as a present?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679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Listen to Robert and Marie talking about shopping. Where did each of the children buy their presents?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3322712" cy="4281339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Arial" pitchFamily="34" charset="0"/>
                <a:cs typeface="Arial" pitchFamily="34" charset="0"/>
                <a:hlinkClick r:id="rId2" action="ppaction://hlinkfile"/>
              </a:rPr>
              <a:t>Ex. 6, p. 89.mp3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Robert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Marie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Andy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Natalie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Sara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132856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Sports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Bookshop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 err="1">
                <a:latin typeface="Arial" pitchFamily="34" charset="0"/>
                <a:cs typeface="Arial" pitchFamily="34" charset="0"/>
              </a:rPr>
              <a:t>Jewellery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Shoe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Toy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Clothes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Video shop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43808" y="2780928"/>
            <a:ext cx="1512168" cy="216024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555776" y="4077072"/>
            <a:ext cx="1656184" cy="7200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27784" y="3501008"/>
            <a:ext cx="1800200" cy="165618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83768" y="5445224"/>
            <a:ext cx="1800200" cy="2880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915816" y="3645024"/>
            <a:ext cx="1368152" cy="1152128"/>
          </a:xfrm>
          <a:prstGeom prst="line">
            <a:avLst/>
          </a:prstGeom>
          <a:ln w="762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Listen to Robert and Marie talking about shopping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again. What did each of the children buy?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3322712" cy="4281339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Arial" pitchFamily="34" charset="0"/>
                <a:cs typeface="Arial" pitchFamily="34" charset="0"/>
                <a:hlinkClick r:id="rId2" action="ppaction://hlinkfile"/>
              </a:rPr>
              <a:t>Ex. 6, p. 89.mp3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Robert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Marie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Andy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Natalie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Sara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132856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Sports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Bookshop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 err="1">
                <a:latin typeface="Arial" pitchFamily="34" charset="0"/>
                <a:cs typeface="Arial" pitchFamily="34" charset="0"/>
              </a:rPr>
              <a:t>Jewellery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Shoe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Toy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Clothes shop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Video shop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43808" y="2780928"/>
            <a:ext cx="1512168" cy="216024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555776" y="4077072"/>
            <a:ext cx="1656184" cy="7200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27784" y="3501008"/>
            <a:ext cx="1800200" cy="165618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83768" y="5445224"/>
            <a:ext cx="1800200" cy="2880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915816" y="3645024"/>
            <a:ext cx="1368152" cy="1152128"/>
          </a:xfrm>
          <a:prstGeom prst="line">
            <a:avLst/>
          </a:prstGeom>
          <a:ln w="762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2.gstatic.com/images?q=tbn:ANd9GcQ6uvID-HjbUNfWNyFD2-eFZdy4-xEWd1weuUEH9EeDCUq2lH4"/>
          <p:cNvPicPr>
            <a:picLocks noChangeAspect="1" noChangeArrowheads="1"/>
          </p:cNvPicPr>
          <p:nvPr/>
        </p:nvPicPr>
        <p:blipFill>
          <a:blip r:embed="rId2" cstate="print"/>
          <a:srcRect l="12600" r="21881"/>
          <a:stretch>
            <a:fillRect/>
          </a:stretch>
        </p:blipFill>
        <p:spPr bwMode="auto">
          <a:xfrm>
            <a:off x="2771800" y="1916832"/>
            <a:ext cx="3557172" cy="30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0" name="AutoShape 6" descr="data:image/jpeg;base64,/9j/4AAQSkZJRgABAQAAAQABAAD/2wCEAAkGBxQTEhQUExQWFhUVGRgZGBUYGB0eGBwXHRwdHB0bHRccHCghGR4lHxcfITEiJykrLi4uHSAzODMsNygtLisBCgoKDg0OGxAQGywkHiYwNDQsLywsNCwsLCwsLCwsLCwsNCwvLDQvLCwsLCwsLCwsLCwsLDQsLywsLCwsNCwsLP/AABEIALEBHAMBEQACEQEDEQH/xAAcAAEAAgMBAQEAAAAAAAAAAAAABQYDBAcCAQj/xABAEAACAQIEBAMGAwUHBAMBAAABAhEAAwQSITEFBkFRImFxBxMygZGhQrHwFCNSwdEzYnKCkqLhFcLS8SRTsgj/xAAbAQEAAwEBAQEAAAAAAAAAAAAAAgMEBQEGB//EADkRAAIBAgUBBgUCBQMFAQAAAAABAgMRBBIhMUFRBRMiYXHwgZGhscHR8QYjMlLhFCRyM0JiwuIV/9oADAMBAAIRAxEAPwDuNAKAUAoBQCgFAKAUAoBQCgFAKAUAoBQCgFAKAUAoBQCgFAfIoD7QCgFAKAUAoBQCgFAKAUAoBQCgFAKA83HCgk7ATXjdlc9Su7Ih+Gcd99eNsLAAJmfPQeegn0I86pp1nKVrGirh8kM1yaq8zCgFAKAUAoDytwHYg+hoD1QCgKbzzz9a4eQmX3l4rmyk5VAkAS0HU6wPL0mEp20ROMbmvyR7SbOOuCy9trF5gSgbVbkanI0akDWD59q9UrnjjYvVSInxjGp2oCLs8yYR7gtribLO3wqLikk9hrqfKvMyJZJWvYla9IigFAKAUAoBQCgFAKAUAoBQCgFAKAUAoBQHwmKA59i/aIXLizh86ISC7MQCBsYy7HTrVyopO1V5b7c/Y6cOz3UgpUHmlezVstnbVXla740VvMw8v8wLibtt0tG21ksbupINsQsrpr8W1ZMdCGFedO8Vu/X3x9z3/S4hUM9VWu7JPe6b/R6nRbN0MJUyP6aVYndXOWz3XoNbH4+3ZXNcYKOncnsBuTUZTUVdkowcnZFUPOl24x9xhWKgxmckEjyWND86odfoi7uEt2Wvh+K94gJXK3VT0P8ASr4SzIplGzKR7SMRjL7jBYJ/dHILl29mKmCSFtqyiZOVmMawB3qM6ijoWUqTldnEeI8LxfC8QjZjau/Ero24mDqPiGmoO/WkJqWwnBx3P0fyXx04rAWcTdyqzIS8aKCpIYidh4Z8qsbsVW1NK5zhmBezaLpmyW41e40ToCVVFgTmZtumwOd10Wqi3oUDFcJsYvijXMYlwC8JWWAt+BQCmcQYG42nX1NEqrk9DVCjljqS/EeH4WxctLhVRb1l7d2EUlsoPilo/EmYanWvIycZXuTlDNHLbU6mproHMKhz9xBc2GwrHw33JugHe2gJymOjNHqFIqms2lZGrDQTbbIvjfD7WIs+6t2wVZdGA0XsfKIrE1Z3Rtj0ZJezPjb3rL2L5Jv4VsjFjLMh+Biep0InrAPWt9OeZHPr08si33bgVSzGFUEknYAak1YUFE4ZxrF48G/bu/s1jMfdqqIzsqkjNcNwMBPYARG/U56lVp2Rrp0Y5byJ7lzjzXXfD3sovIMwKghbls6Zwp1Ug6MsmJB/FVsJZkU1aeR+RYKmVCgFAKAUAoBQCgFAKAUAoBQCgFAVjnrivu7S2VPjxByeifiJ8j8PzNe28LfRGvBUnOqtNvwm/loUvHlBbGFtMsMRmfLOmmug0MgEnbUDzqvC4epUk8TiNEvO2nCV2t+jOtGVTCLPbxyuqcdbLq3a91rd6bkpytw5bTY1LLge7VbYcj8UZ3ntsNe5PlV1btBYirGlNaWeVW05/Fk78ri5w6mH7qOe7cm7yu9ePvq7+fNi58v4rPbiQxUnxDYg6yNB1kbDaoO17Ig4tJNkpQiVnmwsLlohC4VLh3A1ldNepFYsWtUbsHybPC8UGQSuVhoymJHY6dDp969pSTRGtTcZeTNrB3fGOzA/1/qPlVsHqUSWhCcxXlW87Mg8AVlfSdRBie0TVNbNmZtwyXdo5z7TcK11bSWy11/eqEBgGX8IXMx1JYgAaemhNRoS/maEsRD+XcumO4V+w8Is4QvOwuEGASSXcBj8KyTr2G3Sr8RK0TFRV5XMNhlcH3RCi2sK5Bgs2WdAQdra6T1rC5q9jfTpNK/Uhub3h7Ae3buWrJts4bcEkpqpHwyy6z11717DlrcsfF9iafEsEnwqpAkRqI0A7dhp2r16I9foWheZbC2011hQVUfB3nyH1NdGnJSimjlSpSzM4t7QObSOKm4Rmt2bttI3Hu1mY7yczD1qElmui+D7uKOi4PEC4ouq6+7aDnDaFT+EKR4T6ekdTjaSWu5rT6bEJ7PseW43i1GgNvUf3VFoSfOT960YfZGbFbF09pmO9zwzFMNygQf52CfkxrUYVuUP2ecQDYSQ5z2swKgDSWkEkDNBBHWKxVbqTR0qNpQRP8dxqYU4bEQiC3fQZl0zJcBF0ecDxeqA9KspXUivEJZTotaTAKAUAoBQCgFAKAUAoBQCgFAKA+MYEnQDrQHHucMQb1+5fBJUZUSNsoOnymfmT5Rv7OaqWjNaavXpt8+X026m2q50aSeHdpuy0/qk3Z/LZK2+74IzF4W8oW6VICb5gYnQR6y437+VXTx1KNKcIL0s+u1/l73NOOwE5VKeIqVk5K11b52tp13/AERduS5GGuloDu2chuoMKXJPfb5DvXzlWjWy56Or48nrf53M1apBztJWX7WN28rWLgK5VX8ITbLA+u869+taql01J7vf1PcKozg4va/3JLC8wkxmSR3B1+hrxVBPCW2Z641dt3bPvFP9mZMgyBGumnr12qFdKULrgjh70qlpclR/6mTcttazZcwDOdJXrod9K5sZWndHSnC8GmWpMRkIc6hZJA3gg6/et0HqmcxU87yrkjOMYxr5m2cjdiFJAH4idlrypectDfRod1o3ddfwupDWuVrbP+0tcLMit+91kNplZB5eKP8AFOlepZYWI1mlUTtbyevzHGeJNdyKwbJZzGCTmOWB4iRvJg9iD2MUVJt2T4KIxV21yRPK3FWNm5cChlN15tAz4J0Mnr010MVRPwyNlNZokrxW97rD3ccUDF7Z92j9ToAGA0ZepH8I8xW2jF3UpGLETT8EeChcvcVu37BS5ecvaKeGYGSZBAiNRpPSeleunaolwTjLNB33RZcNh7ip438JIYL1CgfDm3MmPlpWwqsb+Jw1u6uW7bS4B+F1DdtpGlA1c+WLo/aADbEP+ICMrAADQaQYjTr6msuIpK2ZF1ObXh4NvgfDmt8Su37MAtathpEo65iGU9VPgBDDbqCKhh5O2h7WhGUdT17Y+MW2wItqwOa4ubuIkwR32rQqqcsqMLoyjFyZxXhfEcRh2L2LpQnTQCCOxB3qcqaluRjUlDYm+ZONvisFad3Zntki4DHhZvCIUACPPrNVQWSdmXzlnpqS+J2Xk72iYXFW4Oe29tAXzr4e0h1kQT3g+W9XSko7meFKU3aKuXVGBAIMg6gjYivStq2jPtAKAUAoBQCgFAKAUAoBQCgNbiWF97ae3OXOCpMTodxB7jSoyjmViUWk/ErroUvEckMtxHWLqrIKOSBrAJzKJ6bEH+VaJV2qMoQ0b5W+m2j08vQ14etHve8qNppPLZLRvfe2+vxbZt884ELw42ws5mQQSSTHSTqdBEmufThKnG8n4m9Xa3P7/G7Iqo6tVt+fl9vPoeuWsMP2cIbYCx+M6tAAnyhl79aiqjpzTTtFuTknxayvrxp9dukayzPzVrW+ZKJw1bynOuS5A6zA1A0mYIAmftWyoru31+6+H5KqNV09vkV+5YuWrwQnKRsYBBHQiRt0+VUWszpZ41I3LC+He6jIzKVuDKTEMAYnUH1qUouSaMvgg1K2xGYXhua2TGgLII3JUlTAkbEVz6eHk0zZOvHMl8SVsWLfuwAreEZSG3Peemu+lbciVrGKWeM9/PQgl4Qlm4wB1uNLEnQqJCKdhqSdPI9zMlFI6ixMqlPM1t9+X8jZwDnIytsQfF0/4PrVFWrGDyy0b2vpf0vv8DNVnRqT/lyTa0aXBBYPH28ZeuMjAe6hbhIzEPGVlC9yRPoSTuRUZQ7yebZW5KqdqMG562dlb37uvhB4rjVjCt7i7ZYhZIZWEwR2CTMRMms2SPDv8TpRpTqu9Lb35mhzUXx6ocKz/s+X3LJlGa22UNH8RVgVkr/DrpW7D3krW2OdiaXdSam1qanC8AcKVDEACFY9N9JPqAPnWiy3Ip6WLURPpA/X2r0GrxC97t1PRjHziR9dR9K9PD7cXOoA/iEHtB/Q+VDwnuE8YyuAyjxFQW/4+v1ql040oOUX636eRbdTTUnrxp5c9DnftcxIzWgN3BZiNiQFEx3/AK1iwFaVaUptW2K8VeMVHzZSCIWO1dUwk/y7yZicZhb1+yyKJyZXkC4BBYg7SpiPORIimTNueqTWiLrw+3bwqOtpMinUjdmbSQSZ0gAfOsXbbjhssYayb18o8/F3OtgoqrCNVRyxa0Td3fa/ppp1MuE5+fh74iw4N9FCmwDpBIHhJEws6bGDNZ8Bis9NOXtrcuxmC7+MalJWls11u9H+pO8k8ZfFXWxL4lixBAw4GW2q9RBJzFWB8QgxEyK1QrZpW5MmJ7MdF50247fHzOiI0ia0nNas7Hqh4KAUAoBQCgFAKAUAoBQCgMGMwaXVy3FDLMwe/wCjUZRUlZkozcXeJitcMtKMoQAdpP8AXyqNSlCp/Wr+7hTktjOttVlttACfIbVNJRiorZHmrZBcVurcvWxsRmI7kAgH7/TXrIEG7s10ouMW/fv36ytiBHapFc7s9kjoNB2oRSNDF43KyiPiMDzME6/SflUHIvhTur3NHjWGFw201MGSANDA6npr8965vaWK7mCjF6v6ef6FtOvKjCU4Wvxd6/A+PiQUyr8UxAHUbzI28zXO7Sw2IoyjGv4m1pq5aJa+frv1ONgZ0sRGUqbypPxWVteluW+CPx+INlDGVrlx4RBvnJ3JjUDczPQaCr5ulXhFQzSqytrolpwkr6W9LbkKVarRk22lBcK9/wB/m2VrGYWxeutZvLnTCYe5ee5mIJuEZpJBBP4SNPxGt9HCyVNSsl154f1/CO9hasqcstOVpStZdf8Aiv8Ax0uyA9nXEilrEeEsVuG4ANCcgiB8vzrNiozccsHZ2R0q9GFe2bbM9fV6E3x3jXvLbYi5YVQoDSploUycw/EIHyMGmFo42jKLk7xvqn91097bnlbsyjSg3CeqV+idvyeMJfAGXylD0K+R8prtHLeup94wma35iGHqpUj7ivSBE4DipzAAEhySo6g7sp/OaHpvLiYdWYyoK5lG8AyRIOh0NVVqfeQcSVObg9DQ9rWEU4e1dEZluQPNGU9t9UFcnsyTjUcH0+zKq/ijmR84Jy9h7mGsn3Ye7dS3oSdXYDpOmprbOpUdRpPk0UqdPu1JrjU6dZwNvDYZMMkKiKJEaSZJPzaSfWt2Ggu8lZt2tf374OfJt2tHfRFVxFxLlp4BkHwgA6eEHoTE5oggDSuD2xLPX13O84d1KNOOyVvx+DnnPyNbe2SdWRunY7fevOzorK15lnfNJ5TX5I4sUu5MxBc5kPZ41+oH1A71urw8KnHdGnC1k5yhU2l97Ha+X+acxC3NGgz/AAuBrPkwAJ7HXyqeHxOZ5ZbnK7V7NdGLrU9Yrdcpfkutu4GAIMg6g1uOInfVHqh6KAUAoBQCgFAKAUAoBQCgOc+1Pmy5Ya3Yw7lLnxuy7gbKvz1JHkO9YcXXcWoxep9T/D3ZdOupVq0bx2Sf1f4XxK5wfnfHXybTPmOViGFnM4gbhUiW7GNN/MUxxNSWn4N2M7IweF/nWeXpmt9XfTy5Nvk/juIu4lbeIQ50DAOyhWCxosKYjwdp1q2lOedRk+pxsZLDSf8At00uVx5Nc663+B0q2pjetpzW0Y8XeKDT7a/Ya/Sa8bsShFSZDXsSWdROqEOd9jmG522J1qiU4xV5OyNMkqVKVSW37G7eZgJEeLUt/ID9b1wu0MV/qk8klGmr2vfM3zok9Xp5JaX3ORhlGMs9ROUpPjZdN2tF/k1by6EF8oHifyA7mrFg8VUoZpyywaSWbWcukUuE+mnyuRo47DUa8oqOaV7vL/THzfu5EYXDSz4q4WyhTbtqTsg1Z/UjQHuwrzARlSk3HZX9fOz6dGjdiKdGtWUo66K/S/v7EPJXh2NxDDx4kwP8J6fRv9orspyVOV/etjfh4xdWlZaq7vzbdL0tHbzKX7NcwY5phs3XSTB2n+6enTestdpy0NypyWHvLqXzmrh1z/pWKyWwALTHp8I+I/6ZNdCEFZSzNs5NbFVJScWvIqPLGL95hLWb4rUL8gQPupFWFcSfxD+Ajy/OK9PCm43BZ79hZYB1lsvZWLE/kD5UZ5a7LTcRRE7DWdtPl5ChLfYgueeOWsRh7VuyGARkEnqACO/mTrHyrlUIzjXlOel1t6u5OrSahbz/AHLd7JsKL1lbrbWQbenRh1+SEaf3hWzLONfMldfbYolVToKN9Sx8dxiscqvIaQ0Nso3BWJGmm/WujhIt5ptfTnZevUVf5VFQejevw3utduCqcvDXEDveJ+TIhj5bV852u81dT6r8tfg3Uo5IZOn7/krvtRsaWD1/eAf7aqwDd2i+NSEIu+72/JQLCFWkbqZB8/Kuq5XViVKm5NtccnT+E48vbt3Nn0Po4309a5045J2R3qa7ynaa3VmdS5a4jduvK21FhkBkQAr7MsbkyCT5ZT1g9ajUc1fg+ExOFlhq8qXC29CyVcVCgFAKAUAoBQCgFAKAUBrcRxq2bT3XMLbUsfQdB5naoykoptltCjKtUjThu3Y/OPF+INiL1y8/xXGLHy7AeQED5Vw5zc5OTP1XDYeGHpRpQ2S9/MsPImBvZ/eW0VlfMhYtlyACSe56aDeRtV1KLtdbnzHbuLjKfc8R1frwvexM8AW8/FUiXt2rGR3YnOMo0JJ+It7wDv4SelaqMc0s19V+T5Z1mqsoJK329DpqoYrYG0a+JTvA+canpUWThJEDds5bxcGdV66aSAPPUk/qa42LxORybt0h/wAtLyt0Sdl5vnW1GLnLEunSp38Lu1xb163S66J9USAEFfHO/lv6VhqVqahTcaaTT/qbum1rttbbZc6lKw1SpXkpPRcLSye3tkRxrPcdMPaABJBfsFGu+xaY08x2qVevWqyvUk89tE2tn/ba1tOm6PaOGo0ZRsvA3sui5fq9PmanM9zLZt4e3u5FsekmfrDfRa24KGSmr+r9F+r+x0E089RK2n7Ed7RbgtYFba6DxR6AFfzIroTTVNR50+36m/AJKrd8R+ui/LOb8n4hvfWlQ6zsZiZP5/o9KyV2oJylsjoVJ3oSstenxOp4wItsNirwRTur3IXXTKAd/QVTD+IHl7rDwzNdFd/hHytXCVKlRzenxKBwe0LV50Rg9tmZVYdcplT6lDB85rr0KjqU4zas2tnwaLNOzLM8BQTtl0PlE1cekZgkL3veDa2pQgDfNlMH6T9KAlrFo3SwVWICmZ0MkQBoRE/XftUJ3toTouKqRc3pcp3GOGCzaOdSrE5QCIM6+mmnnVlWOaS8rCtWgnNx1zSlr0u3bjXy+fQ6B7NeNYb9it2LYIuW9bonxEkyX3llJOkdAB5VXVhCpaMm+phjdXaNtLi3mu22E6mJ3ytuJ7gmNPKpwzQd/MtmouK9NSpcWfEWVvPZuBXVlVlKgkgZVzAH/Fv/AFrFi6FOpVgprdcaLdvjk6SnDu1bRu7V9drJ772/JVMXxLEYt7QuHMioTqqj94ZmIG22/as86dGjHwblNNzlPyNe/gMp+UmpwndHcpRUFeV7c9OSf5euCCsjYGCYPy7/AJ7VXUp31W50ozjGCk+Tp3s4xb5nTKTbIktHhV/XbUdB2FacIpxumtD57tvuZKMoy8S+q/wX2tp86KAUAoBQCgFAKAUAoBQHMfbHx2FTCIdWi5c/wg+FfmRm+S96wY2ppkR9Z/DOCvKWJlxovy/x8WcsRZMDzP0En8q58Y5nY+ur140abqS2R0zgGBuWLQa9Ze24skSHDIwLZoZBqrCYEdB1itTcot3Vklp76n59Op3u0k3J3emt308iHwGDa9j2vNGWW0PcrkIjt/SlpZczOVRqU/8AWZVvqWO/ZtDRrat11UbjY+tUnbTbRrWrCM3htL3gKP5CoqDk7I8qN5Gs1vM3hjzZ8La6kjtr+YGtex7M7qlUin45Ws2tknfz3OPXiquIhNeGMVqo8u1r8Gz/ANdSCQozgaTtm+R2G9Z3gq+SKqWkovT4u8nw22VTUoSm6d7S36u23yNvhWG92C5Mlt2PQnUn8zWynUg8P3UHepOXifSz5+WnzKEqlbE55f0pWS6K2yK/aue+xyv+G0rOB9l+gSPrWmEU4uX92i9NIr73OvNeBU+W19dfsl8yu+1fEf2dvtbUn1Zh/wCBqdZ3a+L+ex18HF5ak+G7fK7f0cSkcBBbIQAQrKTrrqY+fpVE4pu3U3xd8Pd9H67E1zdi8q+IQfDlJHWRB+UTUqdCUJpSVj5+deE6d4u5r8FH/wAYMPiV84/1Ct5mRdrVgOVUAkyYA76ivW0ldkkrmzieDthrYBE5iSxWT4j5RPYSO1VxqqTsHG2pe+WsOlnCePKIzNd09Tr3hQPpVpjqNuRzfifNmcPcAV7LkkWWGyTAjTwmBqraEzBHXJVjmlrp797GmjPKupQ8TZ93fF2yLmGceJQRl89AdGXyEivYVZJau5J0qc34dDpvKGO/bWWFUYhEJbxQrqCqtAEkasDsYirYWlLNYhUvThlvoYefrosXEtNbh3VbhbdSNQVGu4KrOmwX5UYhNTUkbMFTjVV5f9t0vjqyn2FRZOUKD+tO1c6q3JnTw9GKeiMmEwDXzKCEG7nb/k+Q+1aKVOTN86tOklnd30XvQu3K/IoeGYFbfV2+N/8ACNgPOPrvW2FJHDxnaUtr69Fsv8nS8HhEtIEtqFUbAbVelY4c5ym7yd2Zq9IigFAKAUAoBQCgFAKAx4i6EVmIJCgkhQSTAnRRqT5CvG7K5KEXKSiueuh+beOcRfEYi7euaM7Ex26BfkAB8q4s5Ocm2fqOEoxw9GNKGyXz8/i9TY4QiW1F26TBMBVAJKLq5hjGu2tW0Ul4mcTtzEuf+3j6v8Iv/LWNtYm0TbKtf+K4iIQVHijMG+NVzg6HUk/PRq4PTU+XqxyTur28/eh94RwS5ZT3rWr0mCQ+QQWJJAQEbE7x137a6VKn569f0MFoxnnjubyIXJyKCdy2wHX44I8tNav7mC1yovVV2td/M1sNgbnvj4kgEB2Q5mbRhrKDTxfYV4o9EeuWhk4rwSxfKlixgaEMesSQV0j000rNiFJvT59D2NktSOHKloareujrrcY6bAak+p8qi1rZe/f1PabVry39/t63JKzh2tWPdJda8zGJJXwqYn4QNNt+/rWN0od45RVnLT9X8tCyEYuV36/IycKwhti4SAxbKo+ZiPua2vTL5fo397HsHnqRfnJv1SSOce0rHBr92ViGRQd/DlzfWXNZ6n/Ut0R3MJFwwqfWT+nh/wDUrtizbUiLsZSNh1Gsmdv6VTnle9jYowy5VLy99Dc54xP7pCd86gSOup07aCu1U1R8HSbiz3y3dBs5ZGoPXzNUnQTLbheKhBmBE9WEEqqw7aTOoXJpPxVVWjJpWJqrCD1ZucB5z/asRbtwAc3YzA12O2nfsarhCSkmxOtTatF6snPaNxEW8Ey9bhyHU/DBPTzAHzrZ6GN7anG+KOubdwyhVLTM5QF2MdtpqMYtx4/cXs9DfwXOckW8TbW9aICElVzCSCzZYyksQJ00CiNd6XhVunYtWIfKOo+yC9hbwv3LFnI6NDO0ZiHJIAEkhRl20HkIipwhKK8TuQqTUnobHti4ezWLN62ha5buZYUScrjsN/Eq/U1CtDMjXgKrjJxXP49spXAeUrrsGxIJY/DYXX/UwP2H16VTGhFHThVlBOTdvwdR4LyuqZWugEj4bY+Bf6+m3rWmMDl18Y5XUPnyyy1MwCgFAKAUAoBQCgFAKAUAoBQFc5o5Nw+NBLLku9Lyjxf5hs49fkRVNWhGp6nSwPatfCO0XePR7fDp8CBwXsqw4AF69cuACIWEUjNmO0nU9iNNK8jQikkQrdoVKlWVXlv1sXPhXCLGGXLYtrbXsP69auUUtjHOpKesnc1+P3DCiYG5/l/OrKa1I8FS4oPU7ycxJk9hECrSS2NPgtxWco0wTqIJBiDBI33GhIHrtVbepoim4m/xPHBHTQkDMSeuimPuIqnEv+We4dXmVrFcwXEuQsOsAw24nXRgZ2Irn99KOh9FhuyKGIoqcrp3eq6ehXbHNWOuXDFiSSYAza+lX94r6HKl2fOzuml6Fv4diOL6Tw0kSDLXkU6Gep0+hqxqT3M0HSp7S69edyrc78Dv2XS9iVCe+uOVQMGIPQGN4DDXy6VRKjUcm+p2qPaWEVOEG34Vrpzy/ndlZbAM5lR4iNyPz+1erD1bWaE+08I5ZlPX0Z951EpYUjXNqPRdfzrp7pXPkG1mlY3OTeUVuul7NbKqylkKyYzRHYbHWqMRVVODtvZ/AlhoTrOT4i/nazf0Z0wcHtHNKwIKwv8ACwgx2+VfP0+08RopO/qjZLC03wauD5VspdFxHfwahdI+YygmKvl2vU2cV8LkFhIqzuyU47y0uKVUuXXCrJ8MdY6kH+GrF2nN2tFHtSzOac9csnCsHz51uu8SIK9QCZ1JB7DaunhK3eQWnH+CuUdM3n91f9V8Cjxqa0sgdv8A/wCfrEWMW3e4iz/hUn/vquQOrkVECKA+0AoBQCgFAKAUAoBQCgFAKAUAoBQCgFAQXGXktPSI+lWQJW0KXxC8dhqTp8/617OaRdTpuS0LBxbBLYw9hI8erHzbwlvvHyFVpq9me07vNPj9f2Klewt/FX2t2SvgEtm0XKSCNQCZnppsdax1pqrJwV1bk6VPD9xSjWm01Ljnz+hWrry5MjcwB0AAH69Kxyd9T6rAQ7qhGk9Wueurt9LXMa3sl1TXiZqlDMmjv+AxAuWrdwbOqt9QDXXi7pM/Na1N06koPhtfI537bXHusMDvmcj0GQH/APQqSKWULhokDvA/rV5QVrnnE/vUT+FSf9Rj/tqLZ6kW32UuCHVtPhO4EwTp6yR0rDXs9Gauz51UpKnFu99eFdR3+Cdjp1zDZdB6f818xOGV2RqjO+5hmDr+ulQLDesNoKthcomU72s2c2Dzf/W9sz6ykb+dd7syTtb31K3F923xp8LX39c1l5nFLBk11Ck/Q3sPwmThxf8A+29cb5DLb/NDUJbg6DUQKAUAoBQCgFAKAUAoBQCgFAKAUAoBQCgFAVDiGJzFzOzGPlP9KsWxNpkTwC177GIp1W34z8vh/wBxH0qEldlqeWm/M2/aJjsjoAYK22I/zEf+FcjtPxOMbX5NOG0ovXd/Zf8A0a3LVpsPbvF2tq9y4v7zMCotgfxMQCRJHXUnfWp01kjZHSxLVVwVm1GO3V+mu/2OXe0nGrhsZkwjgpkUkiGBMEtB16nXzNWU6cG3yRr9oYqnCDvlk730W3GjRr28RnVHmTIkwRrHY/8AqqqkVF2R3OxMXUxNBzqvXM18rdDvXIGK95gbXdcyH5MY+0Vuw7vTR8t2zT7vGT87P5r9Soe2ZQz4QHteMfO1/Q1pgrnIm7FVwmGgE96uZQc05lve8xdzXRWCD/KIP3Bql7l20S+ezh1VbpbYKOk65hGgU9fSsdfY2dlUqtSM3Sk072teys1vutUk7ep15rmfXYkT9q4NRZ35hPKYbiyPrWZxZZGaMdi5BA715F2ZOSuiH9oK5sFfWDpbZ9J3Qhh020rsdm1H3mX0/QrUPBJp8bPbz+OmhwjDCu+ZD9Xco8L/AGXBYewRBS2ub/GdX/3E1U3dgl68AoBQCgFAKAUAoBQCgFAKAUAoBQCgFAKA83XyqSegJ+lD1K7Od8XvSSF36nt6Dv51aiwlvZ7g4W7e6swQei6k/Mt9qhIjJ8EPzriR+03SVZilvLbgAjOVmTJ6ZugO1cPG+Ktvt7/JvoTy0kve5F4LlbGYtBiRirRa7Mm9YBcRIIV9wNx4Qo3qyH8xXfXqaf8A9F0koJaLpt8V+tzmnP8Ah7qY5xiXR7s+Ip8MABQAPwiFiD2q6nLMnbjT5GLF1LxVumnxHDrhNtvETD6EmdAV/rUa+69D6D+Gn/tpf8/uoncfZRfnC3F6rdP0Kr/MGtOFfgsYf4jhbEqXVfZsrvtDum9jwkytm3AA6MxDN89R9K6FNaHzFRkbdTKo/UVNlaOOZC+Jcakm45PoCSaoLKrtBvyOmeze2oa8HjKPd6Ex+LTUsP19RlraSRPs6UskpUlepplS3s1aenOlvQ6VwYqUMMSVJGp3ivn7LXyN1SGV2MrXADVb0K7GvfuqNDVcoosjJo0OKfvVZSJVlZSPVSOx9flWrAyarrz9/gjVp05w/mSsk73tc47yHhBdxuFtsNGvW8w7gMCwPyBFfVMzn6rqoCgFAKAUAoBQCgFAKAUAoBQCgFAKAUAoBQEdx+9lstBgtCjQnffQeU17Fako7nOcZfJLJbBjXM7ASB8vLvV1roklqX/lGxkwlkdwW/1EkfY1S9yMtypnmjDWsViGvrelbjpEA2xBInJmnUKDJGxFczLDvXKSu7m/FYaWHo06jkrTWlr6aXN5uOcIxA8Vy2Cu2cMhHoWAH0pKlh57q3z/AGMUa0uGcqwnDMJf99icReZblwsbNtVJZdzDzoQZyiSPhmTNZJOsrU6cdOT3E1YOV73NXlfgN/ELc9xaa5DsDEQDAiSSAK2zpylayO92BjqFClNVZW1T+h1HlvBX+HWbrXQqtdChEzBmziYJjSACevatOEoyTdyjt7tHD4jL3TbavxZa/t0Kza1v3CxJaJJPdjP10mumj5d7G5jsAXgTkXLJaNYGuleMHGuC3ZvFl0zZ575WmfrMfOqeBiG1Bo6FyPcy3rpEmRa0AY7uJMKp1HSseI/qT98EuzVKcJ04NKbtZvSyV8yvxdcclo4fzGlg3EYghiDEgEDcSSNzIrg1VUjKSS0v08zs9y1FJu7XN7387m2nNGHO43HRgazeK+qY7pvZmQcVwz6yR5EGmnJDupWuekxFp4CP4gQYPlr3HbvV+FjKVVOHH2Iyil4Zq9+E9Xzoc55IwJHHETKGy4i6YmNFzsGkGNAAesxX1S/pM0lZ2tbye68j9HVA8FAKAUAoBQCgFAKAUAoBQCgFAKAUAoBQCgK9zZiCPdqN9T+Q/rVkEerQpnEcb4DbgS2rQIkxpP1qc9WWxdtTpfDbWWzaX+FEH0AFUFLKf7ReXrl7Ldw9oM8N7wyoJURlnMRJGuo1+1U1KeZ6EK86soRgtYpt26X6HKb2BMlXSG67CO+1ZpqcePoUqm1voa4KWzlefQGD+Rr1XZW0zoHsDP7vGHUKbiESI/jGh2Ow17zWqm+DZGLSu9iR5h4r7+4zA+BNE856/P8AKK2wjlRmnLMyo8JacRiJJP8AZjfvm2qfJF7G7zJinTB3/d6ubTDzAIIPnIExUZbHsd0cj4EvjJHRf5iqpOyK8S/CXXlfHWrVxmuMoGXTNHn3nv2rLWjdp2LOzZx8aqSWXS8f7t/NWs7PfyJXEYvh9xQLmQnqyhddo3BOyx23qjunfT7HV/1kXB089tlG20UlqvR/Fr4EY+H4ZA8Z0nZQeh38A8tu3npLu5XIrtGlC7htwnsrb2s29fMwPh+HSYuP/oH97tb/ALw+npB035laxtDLq9W/6rPMl/jZbk/a4lhcFhUvqb1wXrjhAAu6AzJaMoi5G3yqynSfBY8RTqeJK+ll5P8AuWmkvM0vZ1if2njlu/kjMbrkTMfumWZgdT960pZYWKJSzO/vRW/c/QNQPBQCgFAKAUAoBQCgFAKAUAoBQCgFAKAUAoCn814jLczdFgfafzNW0yT2RTLY95cJ7sIH2r1k0jsYFUlRjxCyrDuCPtRA4rzHhst1j31qwula5Y+XsKL3CLkgEpcdhI7BZ+xNUYhXiydF2qpPkj+D45rKXkQf2oRZHQCZ+oaKjgYXbk9iXac0lGK3/B5xJhf1ua6RxzHa4T7mzavMDnxLO3+Rcgt/UEt/mqEXdslJWSGKUFRMbGfSTUiJQPZfwlbvEVw1z4SL6HuCqPqPMFapktCyUFN2ZeuZ/ZiMNh7+I/acy2bbPkNqC2UaLmz6E7THyqrczvAtaqRy5AD5eVWd2R7iXUleDcIS8Wz3fdAR4shYa94Ij1qupaFrsuo4KVS9nsR2MUWiwaZUsNv4TH8q9Ubs8eCf930Lr7ROCLhOH4Cz70XCz3rgcCAVZUJjUzuNetewRppQyRsZPYZhD/1B26JYf6l0A/nXs9iw71VZ6KAUAoBQCgFAKAUAoBQCgFAKAUAoBQCgPhMUBzjmLF5pHVjmPqelXLQmzV4FhP31kf30PyBk1Bt3saMsVTzcnUqgZAaA5FzXgc7+81gaR5zVyLNzLhuYkwfDCjg5rr3FgdFgBj9NB/xWWvUS8PUtpQ8WboaeHxignqBpoetaqGSNNKJhxLnOq3M2uGYY4m/btRCsZY/3Rq3poI+Yq2Tyq5RFZnYsftHUBcPAgKWAA6CF0+1V0eS2tsipYvW3p+v1NXFJAchW/d8es/3zcP1sXP5g/WqZ7Mtp7o6X7aXYcIxBX+KzPp75P+KqjuXy2PziuIg67frerrmexZeXeKpak3QcjiDAmO2n63rNioOcVY1YSooSdyNx58RI1Be4RPUGCPzqyH4QkTHNmIL8P4RP4Uxaj0W8qj7KKlyyJZ/YOk4663bDsJ9blv8A8a8nsendKrAoBQCgFAKAUAoBQCgFAKAUAoBQCgFAKAh+a+I+5w7EEB28Kz57n6VGUsquWUo5pWKBwtHvpeuhP3dkMzOSIJUTlHdoHbTrFWQqZuD2pFR5LLy/wG6l63ccLkGsg91009a9k0eymnGyLlUCkUBy3mS8PfYiyAf3bAg76MJ7aHcfKpOpkW1y6ms5XF5XvYi379mQIJgGZVVMkFYGpHn1B1rK6cpPPIuzqPhM/KuBF1LNtF1LsisNwocy3nABbWdqrjKSqadSyUYuleS4OpcI5ct4e69xCxzLlAbXKJkwdzMDftW+U21Y5kYJO5B+0u+qrYDMq+Jt2A6DoTJqVKST1I1YtrQqPvRl3EVdmRQoN8GlyrhgOO4NjJzLeg9MwtOR9iaolUjK9maI05QtmR1TnvhpxOAxNlRLNbJUd2UhwPWVFRi7MlJXR+WsTgNdGUbbn+VWuydrlSzW2Om+xLgq3ruKF5FuW/dKrKwlJLgjQz/AfpUai0RKm9WevaDyfas37nuswU+NUCyq5hsWOirK99BWWVVxlY306MZwvrcnL3IFvGcNwTJcuI1i3dyqQpzFmLtPzUwR3G9WKo7XKZQSnlZl9knBBh8ViN/7G3BLTuzSMoUfwj9HSMKrmtSyvR7u1jqlTM4oBQCgFAKAUAoBQCgFAKAUAoBQCgFAKAonFOWcRduM1y8up7E6dIEiNK9g3G5a6iskkWfAcMsphRYCzbylWHeZzTHUyTXhW3ckbKgKANgAB6dKHh7oBQFe4/wRLuYplS4SCzBRJgEa9djvXqdiUZWIzhnLIW1ibdxjlvIVMEkga6gnrqaryaNNtlk62ZppJWKdyRgcTgOJ27N0O9m6HS26yU2zZgPw/DBG4nXQSYxVnqeSleNkzpnNODa9hL1tHu22dYD2SBcGo2nvsfImrWVI/Pq+y/E5ybrqfXMTHn/7qLT4ZJNdDawvKGKW4HQXFdDAjKAQOup1BmoKGlmWOpaSaLHhk4il9LqYZQ6DRjB8cEEgEiJDEb7E71CFNx2J1KveWvsdW5Xv4h8MjYoKL2uYJtvp6aeZ9avV+TOzlHNXJzXcXfe2gyMwNvJlVQMoBldOoP51TNTzabFsXG2pffZlww4bCm0+X3mYsSAPhOwJ3MGd+9WxTS1K5NN6Hnm3gl25eNy0QytbCvbYxqCYZWAMHWCKqq0nLVGihXyKzJPlLB3UsFLygAE+78WbQgzrGm5+9SpRcVZkK84ylmiRfAuWrtm8rrelQxJDL4iDpGYMBttppRUkpXR7LEOUXFoutWmcUAoBQCgFAKAUAoBQCgFAKAUAoBQCgFAY7ySKA1UET59KAzWrhkDpQGxQHygNO8upPegMHvCNOlAebNsaN1Go/XSgJG3dkxQGLGoCBImgNX9mXtQHmzaHvF07/lQEhiDCGO1AQZtjtQG7w2FJJ0EfzoD1i7oJ0oDJ+0ZUWBvNAfcC8sfSgN6gFAKAUAoBQCgFAKAUAoBQCgFAKAUAoBQA0BqXKA+puKA2qAUBq3KA17+w+dAehQGWx8QoDJiulAYOlAY7X9oP13oDbxvwH5fnQETQHrpQH2gMt34U/wA350Bl4f8AEfSgJCgFAKAUAoBQCgFAKAUA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encrypted-tbn1.gstatic.com/images?q=tbn:ANd9GcQHsIyO5vgKjfhbzII8JM_y9BajAJxyR-rc6_4KJRkdQgEAlZuuK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208985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s://encrypted-tbn3.gstatic.com/images?q=tbn:ANd9GcSfO3jU2eW83Vh7e5B02QVNzp5LRHLo_vnGfRyRLIpgKG_mr5g_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17032"/>
            <a:ext cx="2088232" cy="2607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s://encrypted-tbn2.gstatic.com/images?q=tbn:ANd9GcSmcFLcJY3MnowmXxOuHtza_8VoPN-OBg5-83m-1yti_lWfRb5K"/>
          <p:cNvPicPr>
            <a:picLocks noChangeAspect="1" noChangeArrowheads="1"/>
          </p:cNvPicPr>
          <p:nvPr/>
        </p:nvPicPr>
        <p:blipFill>
          <a:blip r:embed="rId5" cstate="print"/>
          <a:srcRect r="13601"/>
          <a:stretch>
            <a:fillRect/>
          </a:stretch>
        </p:blipFill>
        <p:spPr bwMode="auto">
          <a:xfrm>
            <a:off x="6516216" y="260648"/>
            <a:ext cx="2177491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0" name="Picture 16" descr="https://encrypted-tbn3.gstatic.com/images?q=tbn:ANd9GcSS5HvNoN1ZEX2ctTBxxGq-m40mkxamu_JzETnNGxJr93fBIgD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717032"/>
            <a:ext cx="2202557" cy="2750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2708920"/>
            <a:ext cx="4608512" cy="108012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  <a:latin typeface="Comic Sans MS" pitchFamily="66" charset="0"/>
              </a:rPr>
              <a:t>WHAT’S THAT?</a:t>
            </a:r>
            <a:r>
              <a:rPr lang="en-US" sz="3600" b="1" dirty="0">
                <a:solidFill>
                  <a:srgbClr val="3333CC"/>
                </a:solidFill>
                <a:latin typeface="Comic Sans MS" pitchFamily="66" charset="0"/>
              </a:rPr>
              <a:t> Number __ is __ .</a:t>
            </a:r>
            <a:endParaRPr lang="ru-RU" sz="3600" b="1" dirty="0">
              <a:solidFill>
                <a:srgbClr val="3333CC"/>
              </a:solidFill>
              <a:latin typeface="Comic Sans MS" pitchFamily="66" charset="0"/>
            </a:endParaRPr>
          </a:p>
          <a:p>
            <a:endParaRPr lang="en-U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www.blogs.bankend.org.uk/wp-content/uploads/2012/09/cray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365104"/>
            <a:ext cx="1440160" cy="1440160"/>
          </a:xfrm>
          <a:prstGeom prst="rect">
            <a:avLst/>
          </a:prstGeom>
          <a:noFill/>
        </p:spPr>
      </p:pic>
      <p:pic>
        <p:nvPicPr>
          <p:cNvPr id="2052" name="Picture 4" descr="http://www.kitgroup.com/uploads/product/basket-itemno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797152"/>
            <a:ext cx="1368152" cy="1368152"/>
          </a:xfrm>
          <a:prstGeom prst="rect">
            <a:avLst/>
          </a:prstGeom>
          <a:noFill/>
        </p:spPr>
      </p:pic>
      <p:pic>
        <p:nvPicPr>
          <p:cNvPr id="2058" name="Picture 10" descr="http://4.bp.blogspot.com/_E7ik4q_NXFA/TTLAGr7coeI/AAAAAAAABl0/jQfRkwmQd68/s1600/51lngW5mic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332656"/>
            <a:ext cx="1250059" cy="2016224"/>
          </a:xfrm>
          <a:prstGeom prst="rect">
            <a:avLst/>
          </a:prstGeom>
          <a:noFill/>
        </p:spPr>
      </p:pic>
      <p:pic>
        <p:nvPicPr>
          <p:cNvPr id="2062" name="Picture 14" descr="https://encrypted-tbn3.gstatic.com/images?q=tbn:ANd9GcTE8gi9XkdtheHxjS3rYvjkBkqp_EA8nEwGnK4MlNlEaCLGqmJ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348880"/>
            <a:ext cx="1224136" cy="814608"/>
          </a:xfrm>
          <a:prstGeom prst="rect">
            <a:avLst/>
          </a:prstGeom>
          <a:noFill/>
        </p:spPr>
      </p:pic>
      <p:sp>
        <p:nvSpPr>
          <p:cNvPr id="2064" name="AutoShape 16" descr="data:image/jpeg;base64,/9j/4AAQSkZJRgABAQAAAQABAAD/2wCEAAkGBxQSEhUUExQUFBUXFhgaGBcUFxUUFxcXGBcWFxQXGBcYHCggGBwlHBwVITEhJSorLi4uFx8zODMtNygtLisBCgoKDg0OFw8QFCwcHBwsLCwsLCwsLCwsLCwsLCwsLCwsLCwsLCwsLCwsLCwsLCwsLCwsLCwsLCwsLCwsLCwsLP/AABEIANMA7wMBIgACEQEDEQH/xAAcAAAABwEBAAAAAAAAAAAAAAAAAQMEBQYHCAL/xABMEAACAQIDBAYFBwgJAwQDAAABAgMAEQQSIQUxQVEGEyJhcYEHMpGhsRQjUnLB0fAkM0JigrKz4TQ1Q2NzdJLC8SWDohVTo9JUZJP/xAAYAQEBAQEBAAAAAAAAAAAAAAAAAQIDBP/EAB4RAQEAAgIDAQEAAAAAAAAAAAABAhEhMQMSQWEi/9oADAMBAAIRAxEAPwDcaFChQChQoqAUVChQChQoUAoUKFAKFChQFQo6FAKFCkcZikiRpJGVEUXLMbACgWoVSY/SVh5GdYocTKV3ELGqtwXVnBW55i/dVG6SdKNpYkFWjkiiY2EcaNY62Cs1rudCLaDuoND2909w+HJRLzyDghGQHkz/AP1BqpD0l4u/qYe3LK/xz1n3ytxwFr23Hfy8aMbQ5geVxQaTD6T5v0oI2+qzL8b0/g9KCfp4dx9Vw3uIFZWu0F4qfKxpVcYh4keIoNhw3pGwbet10f1kB/cJqXwnSnByeriIvBj1Z9j2NYarqdxB86MrQdERyBhdSCOYII9or1XNp2w0DZonZH4FCRr323+BroTYWN6/DQTHQywxufF0Vj8aB/QoqOgFChQoBQoUVAKFRW3NqtCAEQyOxyqq6m9id3v4ADeRWadLdp4pI2klldLytE6RPbQLG35wEa9q2VQNx360Gqz7ShQ2eWJDyZ1U+wmm2I6RYSMXfFYdQfpSxj7a5lkylyF0Bbs5iBvOmY7h41PbPwuDyXm6y4NmZJeyTxC5YG+J3bxVG74fpVgpDZMXhmPITRk+y9S4N65qEuzyWFsYANAVaBuAvoVGm/3c9I6bEhXIgaVU0y5mAfdrfJpvv5UHQfSXpUmFmiw4sZpRmu3qxxg2LsN7cbKLXym5AF6rnSTaeIRFDgTNo14ppImzAk/mFJzrYDeNbnS2tYvi8S+YMzlmAFiWLEWJK2JOmtz7eVWnYXpNaDSWBJTaxk0V8txva2ZtLb24cKgQ2x0wxDSIz9ReNiVBiYFSQQRqbjfe3MA7wKsWzulT4wR54pHkV+y2HlmwsQFh2SE5Dhm3k+FMI/SRhlLMmGZWaxJYvLqL21aW4Guth5Ea0yi9JaQZuowq3Y3Od5G11t2XkdR4DTl3BfMR06bDWcyCdDcGExmN1C3uwkeRjuB9a9yNwvetB2Zj0xEMc0ZukihlvobEX1HA1y50k6Z4jGHNKeyDoi6KOGgAtfvtfhV42F02xWHw6Row6tUypnVDpra3ZBNuZJ8DUn6NY6UdKoMCt5DmkI7MS+s3efor3n31jfSfpU2MbPPnCr6qI4CKe4FNW7zr5VEYvENK7PIxd2NyzEk33cabDZ/Wls0ixkGyhlcqRp2syA21vvHCqGUuLuTlFl4A2Jt3mwvTzBdIHiQosULFri7IS5vpYEMLcNKQxWx3X1XikN9yM1z4K6qTxpxDsmWNcyRPLJuJVS2TmLAX933VBJxdIViRQ8TI1wQsOIlXLb1dHLjn7dKUTpBh3cZzMuuvWxwTqM3rlwoUyNYLa431UsRG6taRWRuTgq3sYXr3Jg3BylSG+huax3ZlPqDx8r02LLj8RhScsRSa9zmVJMOy6+rlLEHTu0vvPBpOIbNkEitfsglWUC+oJ0J0428qj9n7P6tg7G7jdY2C6W05nfqfdVggw5bWRVI7wFY+a2996CGSIndr40njMU6XXQLbiSfZ91TWIiy6Ddw8KhtoYhdw1PMbhREZFiM2/fXTXQB77Nwn+Ag/0i32VzOGGtwA1xYjTfvFh5ew10f6MHvsvC/VYeyRxSKtNCio6oOhRUdAVM9r7TjwsLzzNljjW7HjyAA4kmwA4kinlYh6cukBlnjwMZ7Edmksd8rLdFP1Usf+53UERt30gS4lnke8KXYRGFnSQaaJmU9sDsk+qLkagWFVd9rlhYxyTC5I6+WQgE7yFTLYnjqaedH8BAcT1GLmSHsqYzIbKQRcrfcpvc62vetPXo5suFLyYrD/AP8AVD7ADc1ORj8uLiYWaJoT9JHMiX70ftDxDnwpfZzPPIsXWJEdbPI4iQZQTcv5edX2fYUONuuChcxnQ4qVTHEAd5jVrNK1t2gW+pJtY1Xp/smDBmKON80hazAWOQZTlzfrHgOQubXFw9YXoy83XNAzSQx/23VSBH3FyLAkADMeJ3aa6RGzVztYAkkaAAk9+7yp9hg2HhvisRLDA2ow8bt1k999o75VU8WbTuNQmO6TSy/NwKMLCNckZNzbjLL60jeOnICgl5+jmIZsyJvFirkJfwJOh9vhXo9C5SoYpMp4qqJOP2WRx7xUPsTZ/XnNJOqfXNydeJJAX8aVaoykJCZgwvo2lu7UG3nQVafY08e9JgOZilTd3ldPG9Nhs5jvzD9lSPewt4WrSExTr6ruvgzffTrC4qSRrM2YbyXVH0/aBqikbG6Np+dluYl3KbHrG4Dd6t+Gt/bUpOxcknyHAAaVJbRkztZbBFNlA0Hjb4U2EFQMclHk8aeGCgYaIZAV4eBTvVSO8A/GnhTyryEoEo5GUDKzrY3ARmUAjiAp314hiO4KdTuA3k7/ABNPMPhWkIVQSTw5VZMDspYhzbifsHdVVFYHZWXtPYty4D7zXrHTqguxt3cTSm1tqLHdRZm9w8fuqpYrEFzmJuef3UCu0MYZBbcAbgc73B/21FOtLua8IpOm+oEGjvXRfoq/qrDeEn8aSsKiwYXfqeXL76mNnbZxOHFoppYxyVjlud/Z3Ug6JoViWB9JmKia8k0UovbJL1cZ8mUCx8b1fej3pBgxDLHKrYeRrBc5BjYngsmmvcQL3Fr1RcaFFR0ArlbpRI2KxmMmiJYDEyMCupyBiqMOYAC+VdLdJ8V1WDxMmvYglbTfojEWrmjorjvkmO7fqMzBra9liSrDnvB8CalGtdANpwy4JPlCxtKxkkkzIuqx3XMMw3ZEXWql6S9u4SDCphsLHAZJWLTyIsZIUsWZQ4Fxcm3cBTXplg3gxCYiG+Iw0tyFgDSLGQqiRWVRlUPcnvu1xWd7SKtOzMDEpN8oUAqPoqg0B8bVYLy3TvaGPHVYcJhYlWzSC5KgDtFpW0HPQA1Wn2nDhC3ycmeYkkzyi4UneUU72J1LHXdyuY7aW2nlRYlukK2stySx+k7H1j7AOAFRwi46Acz9g40B4nENIxd2LMx1ZjcmjAIXdv18uH20YYDdv5m3uHCvDN30Fz9H01nbKcsmWyG9tbkPbvIyjwNP/SUblXyLE7b1QBRuOUhQTbdv42ql7MxRRrix4+zjbjVmw8PWEPIb21AtpfSx7+FQTsD2QX3hRfu01NHgtqSSIeow7yg6MwIUnuUWJI+81BdJNp9XHlX1m9w8Ki+g2B+WbRw8cvzgZ7tm7V1UFrG/C4tbvqi3y4/ILyYbERjvXT2kLXmPbGHO92XuZD/tvVg6VdE4sGuPxcbPFB8nifDCGV40WZrxkWQgMM3VtY/TpnhtjySYjCYQzYhHbCNPiDP1GIUaqqmMOGsM2a4IGluN6gbJiIW9WWM+LBD7HsaWOHJ3aju194qmYvG4lMnWYNWWW5iZoGjaRd4IELKCbEEgDjST7ZiRrS4V4mFrhJHiYd9pUc++gt74c8qcYPZjSNZR5ncB31WMH0iw5YD5RjIxxzLHMo5/2g/drYnjwkWCGJgxAeK282vI1twCgWkOvZI9gFIIvC4FIU0t3sdL+NVjbnSC/Yh3cW4n6vId9Nds7dfEbuzHwHO3P6R9wqIYfjnVDdxffr3fjfT2PZfWYZ5kYFomPWR3Gbq/mwrqo1IzM2Y7gAKaMK94GaUMyQkBplMRBNlZW3hvZfyqIYWqXwiwoi3kySMDe6sQBciwIvTKXDFdLjMN9tRyuCRqKa4kXU/qm/kdD78tFTqQRn1Z4T4ll+K17bZUrA5CD3xsrkeQ1qp5q9RzshBUkEcQbU2LFguhKmE4jEuvUxyWIDZXkYr6pv6o5m/OvW2Mc7RIiwskDFlistk7F/VtoRewJvfta8qby458RAWftFbBu/kT399M8Xj2KqoJyqCFF9FvvCjhfieNBs/oe6Uti8O8EpLS4fKMx1LxtfqyTxYZWU+Cnea0Guf/AEL7WSDHlJDYTx9Wp4dZmUoDyv2gO8gca3+kFa9JMuXZmLPOPL/qZV+2ue4MN1uXg6+q3d9Fu7keF+Nbz6W2tsqfvMQ9s0dc7HrYzdGIpRZumk/WQQxph1jdQeskBjOf6IDaNprvA4VnbxWOpA7hr/KpXGbTxDiztfyFREgPGkB5wNw8zr/xXkv515oVQeajRbm1eaVw51oH8MaDTLmPfUhs3BKbkC2vDTl/Oo2LfUxs17Kx7z91Zgb7SgF9CSbcST7zSnRzbz7MxImRI2fIy2kDEAMQbjKQQ2g57zUhs/BFiXYeAPuqJ2xsx3l7I7qa+ibbp8ZNnQYCZMyRyxl5M92khRy/V5CoAPqgEnXLrVjwnpFw4xeNxZVwzQRRYWN0Deqpzq5UkAFzflas+j6K4g7o5D/22pLEdHZU9YFfrKR8ao1/Z3STBybUxMqYqM58LGuFebNFHE4DB4buoy3fI+7W537qeKcPiMds+J5YsTPhsPK+IlUo6nspHlY7mJZma28WHOsHkwjr3+FN2J4+8UGn+kZon2Vg5vk0GHmxEzyL1SBD1PzhF+JJDQk62vVK6L48pJ1beq+mvBv0T57vPuqIOKYgAkkC9gSSBffYcL6eygJ+4UuxfJBlPdSLYheZ9h+6od+lN1UGK7AAFs9sxHG2XQnxptJ0gJ3RgeLE/YKInTMvP40jiAXU9W1mGoI4Eaiq+22XP6KDyb76e7K2lnOUi0m9Su5hvKkc7XIPlyoqdwjiYM+7Kh6wHQhjoF139q1vCm62vY7jcHz092/ypYHTTcdaTYURFMCCQdCND47jSZp3tRe0G+mL+e5veL+dMSazVWHYn9Gn/Z/eqJxSXFt2o1871K7C/os/l8RUbId9X4D2Yx+UQEaWmjI7iJFIrrOuT9mr8/Bz6+L+KosPv766wqwUv0wn/pcvfJD/ABUNY7hcKHUXrX/TJ/Vcn+JD/FWso2UdKoYYrZHGoDauBAWrxijpVV28dDUoqRFFRmiqgUpBvpOvcO+lD+I1NbIw5bfouZvPU28qZ7D2Y0rDQ2+PhWo7H6HuEuYyfEED26fGswV+PsrupjNJMT2WZfqdn4Vd8V0anItHDAfrSxfZJemb9FcYgudnQOOaEt+5Nc1RUbyDfJJ/qa/dxpxDtDEJ6s0oHIsSD5G4p9i5o0OSbCSQN/dvIlv2Jg1/bUe2Un5uQH9WRRG3kQSp9oogmxpb89FFL3hRG/d2owL+YNR2J2VBLpGxRuCS217lkAsfMCpNLXsQVPf9/KjkwgPD/iiqRtDZEkZsVI7jTIQMf0T7K0vBmwCyDOn0W3rzKn7KnMLsaAgMgBB/GtUZLh9iTPuQjxqSh6Jv+kbVpOPeKFbmw5Aak+A41VsbiZZzoOrT3nxNBBS9GRY5W1FQWIw7wuL6EG4PeDoRV4wkIjFrk+HCktrYJZF1FxzHC/EVA3wMwdQw3MLgcuDr5H3Gl2FQux7xu0Td7p32HbHmov8AsVOGiGe0Y7xHmhDfst2T78tQt6s0YBNjuYFT4MLfz8qrEilWKneCQfKs5Ksmwv6LP+z+8KjZOP476kdif0SbxX41Gy1fgcbH/pGHH99AP/mQ6clHvNdW1yhsH+l4b/MwD/5UFdX1YKV6Y/6qm+vB/GSsj2SdK170wD/pU/1of48dY/spuyKoe4rdxqq7f3Hz/n8R7as+La431Vduar4/z+34Uoq5oqNjRUAq89EOgTzZZcSTFGwzIgy9dItr5gG7Ma21zvw1CsKc+jroqGK4iZf1o1YAgDQLIVbRiSVCg6ahjpar50i2nDhlRmzB9LC15ZHsGK5N7NqCSToWIJtloFf/AE0YSI9QEhIy63DSNcBirTMcwYDgoQai3Ko7am2sJGAWJD5W7UpV3DMiAEda2uUmQ2GhIB46V7HPjcYbu3yaM3sikB7G29tAvgoA53ppD0TRdSEJ5u6Em/EkmoFts9MMJIYstrRt6hBKFc1wLC4F1CggDnvpwOnsIA6onOW7UjhI2IzErompKqQuhF8ovypE9HjuWNG7kaNz7FJNR+L2HHfK0eU8iLEeVEXeHpk8qEIyYnMzgQTmMoo6yUQk9cc75lEV8r6XJ5Cmm1MBgXbKx+RSsSFNzLhZCFRrg2zxqc69o6aHlWeYro8VuYmPhvHspNNqMGjjxWYohsMtrhfoqxBZR3agcAN9RV8n2FNAQsq3U6qQQyMPpIw0NPI9kXGmh93nypHY3ScqpK9U8JXM8UkipEfnSuZY7s8cmTKxlDEFmtYk6WtBG6NLASyKcsitbPE/0JANPBhoeFUUvEYYobMLEfburxBi2ja67tLjn/Pvqd2qVZbHyPFfvH476qmKa1waokseyv2xrfnvHdUXNLSEeLynuO/76TxLWNB4keveFn1yncfcaaMaK/jUQW1MGysCvroQ0Z8NbHuO6nULggFRYEBlB4K2tvEG6nwqQdOuw+a3bj39441F4U2uOCnMPquQHHgr5G/7popVqiOkUdpA/wD7ihv2h2W94v51Lk0z2+t4FbiklvJ1+9ffUy6DjYp/I5fFfjUa/wB9P9jn8jk+svxphIaBbo835ZhB/wDtYf8AjJXWBrk3o0LYzCk//lQW7/nkrrKriKf6WxfZWI8Yv48dYxso9mtr9Kq32Vivqp7pYzWI7LOlUPMSfx76rG3zob/jh+PCrHiD4cvfyqtbdPZP45VKK0al+i+y/lE6qRmUEFhuzEmyJfvNvK9RBq59FoMkINrtIb29yj2a+ZqjUMXOMJGqKWzuGzBWC7st7i3ZsRYXItfl2apeKxaRsZXYNI2gOvZXUiOJd+Uchv1JuSTQ2ljSqlmccAXa5vbRRbe1huUa+81WJukCobxpmfi72ZvADco7heoJiTaMznso1v1zl9iqD77UhKk/92O4qx9+YVCSdIcSf7TIOW73D7q8J0lxK7p2+yhpMOZxwU+DEe4ivUfSORLK+YD6Mguvle4HlTHD9K2/tFR+8DI3t41NYWeDECwtr+i+/wDnQOMHtSGXTSNj4lfvHv8AKldobHSQWYcNDv8AMHjVf2n0dZLvDfTenH9k/ZR7B6SFPm5bsl+OjKTvIvuPduPvoI+VJcE5y6ob8iNd+8EX8QRoLg1bdn9MXEkMmGjMkzdhhqUkS7M8LRjeSWLEm5Fgbm5NHtGFZFtoysLgjj+OXC1Uu7YSXmjaEaEEEEbjodCdDvBI3Gg1PbuUouIhv1TmzKSGMMlgxici4IsQVbcykEX3mmbQ2iAfwdOIpzs/pJGsoidZDDN2ZwouxjIBSRTmZpXVs0gYgGxItrYRe2NjPhsQ8UhD2Ojj1ZEYXSRe5lIPu4VLQo8l9fx3Uthu2pXiNR3jiKaxrbT8WpXDSZHDciP5j2VUewtebU+x+HCOQNxsR9U6j8d1SWzujLvZpg8SMgZCI2kZ7sqLlRdSLspJ5br3FAz2BPllync4ykfC9MMTF1c2XgGKH6knYBPgSjfs082lgTh+obNm6yMSXAIA7bLlubdoZdRwJtTbpK12LDeyX8wD/KikRJcAnlr47j9tIbRb8nlH1D7GA+2i62+Y/rE+TdofGm+Nk+Zk8F/fWgd7Jb8kf6w+NMnp1sk/krfWHxpo9QL9Fj+XYP8AzeH/AI6V1lXJ/RJb4/B/5vDfx0rrCmPQrHpNW+y8X/h/BlNYPsttK3r0lf1XjP8ABPxFYDsw6VQ9mfwqu7b3VPznj8agdteqaUVs1fcJKsMJdtFRQo57gDbvOgHiaowWpfpFjCckQ3KoY/WbUewH30DXaG0Hnk143AUblBO4d/Nt5ofJsg01P43VI9FdlGQSSker2V8SLt7Bb/UaergL5iRu08+P476555X2mMdvHhubVmWI8a8/Jja5so4X4+A3mpp8Ja7EXsdAdxPf4VEYkm5Lak861LfplgSES/SP+n+dOIcO41Q3trpcHx/4pnqad4NyDoat4cVs2Ft4m0c3grfYfx9xR6TbIDXkjHaG8Dcw++koMOJl/X+Pd499O8LOwGRt43HmPx+Nakq3HjaK6P7Xt8057J1BPA8/v/lTvbGH6xSOIqG21hsj513E+w1MYLEdZEG4jQ/Z9vsrSG3RHFokuWWwAV1zHS0bfnAGGq7ybjWxccat0hTG4Jmi1bAsFHrXOEk1jHaAJ6qTMguB2SCaoOPHVSq9ri+o5j9IeYuPOrd6M5RFjupc/Nzh8O/6yS6IfG/Vmmw2EPZvy0PxH203YVMy4cxPLE/rLmU/WjJ+4+2oeU60EjMc0MT9xQ/sm49xq4rjDEkTuz/lEZZuoZROSyRheqS/ZRVhRWZjqXPAVRsPIOpIJ3SA332BWx+FWfD4hY0DxkQYbMR15N5pLIwIGgK3ySgXHAWUEi4M+kuOWSImVu23bgijHZi61xI5ckXJZSRw13LaxNa2jNdI/qkfCpjb+HY4ZXEaxxxm4uZAZTIRmdUe5C31u5zEFarGNm7K9wNTYRwsnZHgv7i14xkvzZ72A9lz91Iq9h+OAA+yvEz3AHn5n+QrOxNbLP5K31h8abufhS+zD+Tt9YfGkHNaD3oVrtDBjh8qg90qGurK5U6D/wBY4P8AzMPn84tdV0x6Fc9I/wDVeM/wHrn3Zh0roT0iD/pmN/y8nuUmuednbqoeymoPa47JqZlNQ+1fVNKIXDQ5iBzIHtNqTx0maSRubt7Lm3utT3Zq9tTyZfiKjsup7ifjUlGt+j3ZQOzVe2rySMfJsn+2il2baNtP0z8BUz6IpRJssLxjllU+ZDj3NT3E4cdsd9/b/wAVZP6enxdM12nhbADu+P4FVjGw9qtH6Q4SwBHL4VRtoR2N6eSa5byiGnhK27/+KnsBsPOuh7Vr0ntNUkhQpo6ghhz7RII8iB5GlNg7WykZjqOJrFvDnJjMuejjZ90ex0sbH7am9pYTMuZfWHa05j1x5j3moLEYoPISONvOrBDiOyp/WPv/AAKmOtpJOYr20oA6EcxcVHdGpe20Z/TBt9Yaj3i3nU3KmXMv0WIHh+LVWoJOrxAI4OD9tdHA92yl18KcbLkK9TIujBVIPJo2KD9xTXjbRtnHIkV62LrCnc8g8uw3xY1BdenMwG0C40WURSjwljQn35qp7SaVOdOZvnMEeJwWHv5NIg9yiqystwfE/Gmw+ik+bb6y/bVy2RspIFWSRlYIM15CMsb3BICG6rpa7HU5lsFO+giayeLX9go9r7YknYs5AF7hF0RTawsOJtpmNzbS9qbFg6Y9LBOGgiLPF1mbrZAFdz3KALA6E310Gi63qONl4chSBk1pCV71JyFM97ClaTwsXE+VOWHdUok9ln8nb6320hId9LbL/MN4/bTeQ/b8K0JLoIP+pYP/ADMX74rquuXvRthDJtTCKNLShye6MNIR/wCNvOuoaY9BrtbBCeCWE2tJG6G4uO0pXUedcv4ZHjZo5VKyIxV1Nrqy6EEH8Guq6q3S3oFhNoHPIrRzAWE0JyPYbg1wVcfWBtwtWhg0kg8PG4+IqM2kbqa0zaPohxiH8nxUMo4CZWib/UmYH2CqztP0abV3fJEk/WjmhI9jlT7qlFIwRpriktK44E5h4N2h7iK0HYfol2m5s8UWHUnVpJEcgcSFiLXPcSKa+lroZ/6bLA0ZZ4mjC523mRfXvbde4PdcCpJwH/oT2wEknwrH84BIg/WW4kA7ypU/sGrvteQK9+B0P2VhGAxr4eWOeP1o2BHeOIPcQSPOtcm2umKgWVPVYXsd4PFT3g3HlWbdcu3iptteS4IqjbSTfU7Njc3ZO8bjzH31A7Qmvv0PxrfvjlHbJBTPakBNSmLJ4j8eNN1PIfbWZjw82V5SeAfW5qY+W6qL7tfbu91vbVdjly79TwA+37qXwUheQA3JJ1+0+VY9bLtZVgxL+seeX3gGqxNrKasG05bKTuBYWHcAQPsqv4YZmJ7625nm2ZblvE1I7HW0EXfnb2uV/wBoqv4py7WGpJ0A5k6CrVhotQgN8oVAfABSfM3PnVnQ8dN8VefDr/7eEw6nu0aS3/nUFG9lHhXrb+M67FSuNxbKPqoAi/8AiopHNUyUtPJYAch7zrTN5KUa5rwsRJ0F/h7akCJNLYXClrFt3x/lTmHBAatr3cKdEVpCRHsrw4pY0mwrND7Zn5hvH7aQkpfZn5hvH7aPAYCTESpDCheVzZVHvJPBRvJO61UW/wBB+CMm0w9tIoZGJ5FrRqPPM3+muh6q/o/6HR7Nw+QEPNJYzSfSYXsq8kW5A8Sd5q0VqTQOio6KqCoUdFQCq/066NLtHByYdrBj2o2+jIPVPcDuPjVgoUHGuIwbwyvBKpV0YqQeYNjTzY21WwrEamJz2hyP0h3/ABArdfSz6Ohj1+UYcAYpBu3CUDgf1hwPlWBWKs0UqlHU2ZWFtQbEGs2LtNY7EK/aU3B1uKhMZir6GiOGdPUNx9E0xxEpJ1FjyNcsfFq/jpfJbNPLSHgT7a8lzzNea9Ktd3ISgnQVPbHwmXX9I7+4cvOmuzsIW9UafSO7y4t+NalppFhQjeRv5kncNOJ9w8rwMNuz6qg4C/mf5Wpi5yLbifx99Khd8km8/iwpCCBpn7uJ5d1TWwtseHtdYf0fV+tz8gb+Nqnml6mF5dxAyp3yMDb2DM3kOdHgdnk2UAAAcTYADVmYncALknxqL29jllZVX8zHcJpYyE2zSEb+0QLDgAo33qiJhWwvVg6K9FcTtCTJh0zW9Zm7KIOBZuHgLk8quXQP0RTYorNjs2Hh0Kx6CaQd4P5tfHtdw31vGy9mxYaNYoI1jjXcqiw7yeZPM6mprfaufMX6KtoR7sOJR/dyxEex2Un2VFYzotjIvXwmJHeIZGHtUEWrqOhV0jkWeyHK5yHk3ZPsOteAwO4g+Brrt0DaEAjvANRuJ6O4ST85hcM/1oY2+K00OVWFJSmw1rp+boDsxt+Bww+rGqfu2tTA+ivZN7/I18Osmt7M9qaGDdENkYjHEwYaPM1wXc6Rxrfe7W08NSeANdC9BuhUOzYyE+cmcDrZmGrW/RUfoIDuHtJNTuzdmxYdBHBEkSDcsahFvxNhvPfTukgFHQoVQKFChQFQo6KgKhR0VAKp3Tr0d4baQzMOqnG6VALnlnH6Q9+nlVxoUHLvSToPtDZ988ZliG6WMZ1tzPLztUJ8pjbRxY8mW3uNde1BbT6HYHEXMuFhJO8hchPiUsTU0OYRg4Dr2faRSkUUCnRQTwAGY+VbZtr0M4OQ5sOxwx+jkSZPGzjN/wCVVvF+iXFxgiNkl5ZJETjxR4gN3DNv48KooTTMdAMv733L7zypr8mLtopdgbBV3KT37gTvJOpq+Yf0fYwC0mEkc3H9rBbLrcZc+U623jnVlwvRLFlWRcMkKMwZeskiITRR6qZuA99zc1NDK06JyyXeUgBTbInDdfXzHf7DaZ2dsEkiOJCx4KiljYbzYa+daxg+gjtricQTcDMkItmsb9qRtWF78NL6Wq17M2VDh1ywxqgO+2pb6zHVvOqMXg9G20MV2CEwcJPaaQh5ZBvHYQkBb/olhe1zwA0Hob6NMHs8iQKZ59/XTAEqf7tdyeOp76udHQChQoUAoUKFAKFChQChQo6AUKFHQChQoUAoUKFAKFChQFQoUKAqFChQChQoUBUKFCgOhQoUAoUKFAKFFQoDoUKFAKFChQChQoUB0KFCgOhQoUAoUKF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data:image/jpeg;base64,/9j/4AAQSkZJRgABAQAAAQABAAD/2wCEAAkGBxQSEhUUExQUFBUXFhgaGBcUFxUUFxcXGBcWFxQXGBcYHCggGBwlHBwVITEhJSorLi4uFx8zODMtNygtLisBCgoKDg0OFw8QFCwcHBwsLCwsLCwsLCwsLCwsLCwsLCwsLCwsLCwsLCwsLCwsLCwsLCwsLCwsLCwsLCwsLCwsLP/AABEIANMA7wMBIgACEQEDEQH/xAAcAAAABwEBAAAAAAAAAAAAAAAAAQMEBQYHCAL/xABMEAACAQIDBAYFBwgJAwQDAAABAgMAEQQSIQUxQVEGEyJhcYEHMpGhsRQjUnLB0fAkM0JigrKz4TQ1Q2NzdJLC8SWDohVTo9JUZJP/xAAYAQEBAQEBAAAAAAAAAAAAAAAAAQIDBP/EAB4RAQEAAgIDAQEAAAAAAAAAAAABAhEhMQMSQWEi/9oADAMBAAIRAxEAPwDcaFChQChQoqAUVChQChQoUAoUKFAKFChQFQo6FAKFCkcZikiRpJGVEUXLMbACgWoVSY/SVh5GdYocTKV3ELGqtwXVnBW55i/dVG6SdKNpYkFWjkiiY2EcaNY62Cs1rudCLaDuoND2909w+HJRLzyDghGQHkz/AP1BqpD0l4u/qYe3LK/xz1n3ytxwFr23Hfy8aMbQ5geVxQaTD6T5v0oI2+qzL8b0/g9KCfp4dx9Vw3uIFZWu0F4qfKxpVcYh4keIoNhw3pGwbet10f1kB/cJqXwnSnByeriIvBj1Z9j2NYarqdxB86MrQdERyBhdSCOYII9or1XNp2w0DZonZH4FCRr323+BroTYWN6/DQTHQywxufF0Vj8aB/QoqOgFChQoBQoUVAKFRW3NqtCAEQyOxyqq6m9id3v4ADeRWadLdp4pI2klldLytE6RPbQLG35wEa9q2VQNx360Gqz7ShQ2eWJDyZ1U+wmm2I6RYSMXfFYdQfpSxj7a5lkylyF0Bbs5iBvOmY7h41PbPwuDyXm6y4NmZJeyTxC5YG+J3bxVG74fpVgpDZMXhmPITRk+y9S4N65qEuzyWFsYANAVaBuAvoVGm/3c9I6bEhXIgaVU0y5mAfdrfJpvv5UHQfSXpUmFmiw4sZpRmu3qxxg2LsN7cbKLXym5AF6rnSTaeIRFDgTNo14ppImzAk/mFJzrYDeNbnS2tYvi8S+YMzlmAFiWLEWJK2JOmtz7eVWnYXpNaDSWBJTaxk0V8txva2ZtLb24cKgQ2x0wxDSIz9ReNiVBiYFSQQRqbjfe3MA7wKsWzulT4wR54pHkV+y2HlmwsQFh2SE5Dhm3k+FMI/SRhlLMmGZWaxJYvLqL21aW4Guth5Ea0yi9JaQZuowq3Y3Od5G11t2XkdR4DTl3BfMR06bDWcyCdDcGExmN1C3uwkeRjuB9a9yNwvetB2Zj0xEMc0ZukihlvobEX1HA1y50k6Z4jGHNKeyDoi6KOGgAtfvtfhV42F02xWHw6Row6tUypnVDpra3ZBNuZJ8DUn6NY6UdKoMCt5DmkI7MS+s3efor3n31jfSfpU2MbPPnCr6qI4CKe4FNW7zr5VEYvENK7PIxd2NyzEk33cabDZ/Wls0ixkGyhlcqRp2syA21vvHCqGUuLuTlFl4A2Jt3mwvTzBdIHiQosULFri7IS5vpYEMLcNKQxWx3X1XikN9yM1z4K6qTxpxDsmWNcyRPLJuJVS2TmLAX933VBJxdIViRQ8TI1wQsOIlXLb1dHLjn7dKUTpBh3cZzMuuvWxwTqM3rlwoUyNYLa431UsRG6taRWRuTgq3sYXr3Jg3BylSG+huax3ZlPqDx8r02LLj8RhScsRSa9zmVJMOy6+rlLEHTu0vvPBpOIbNkEitfsglWUC+oJ0J0428qj9n7P6tg7G7jdY2C6W05nfqfdVggw5bWRVI7wFY+a2996CGSIndr40njMU6XXQLbiSfZ91TWIiy6Ddw8KhtoYhdw1PMbhREZFiM2/fXTXQB77Nwn+Ag/0i32VzOGGtwA1xYjTfvFh5ew10f6MHvsvC/VYeyRxSKtNCio6oOhRUdAVM9r7TjwsLzzNljjW7HjyAA4kmwA4kinlYh6cukBlnjwMZ7Edmksd8rLdFP1Usf+53UERt30gS4lnke8KXYRGFnSQaaJmU9sDsk+qLkagWFVd9rlhYxyTC5I6+WQgE7yFTLYnjqaedH8BAcT1GLmSHsqYzIbKQRcrfcpvc62vetPXo5suFLyYrD/AP8AVD7ADc1ORj8uLiYWaJoT9JHMiX70ftDxDnwpfZzPPIsXWJEdbPI4iQZQTcv5edX2fYUONuuChcxnQ4qVTHEAd5jVrNK1t2gW+pJtY1Xp/smDBmKON80hazAWOQZTlzfrHgOQubXFw9YXoy83XNAzSQx/23VSBH3FyLAkADMeJ3aa6RGzVztYAkkaAAk9+7yp9hg2HhvisRLDA2ow8bt1k999o75VU8WbTuNQmO6TSy/NwKMLCNckZNzbjLL60jeOnICgl5+jmIZsyJvFirkJfwJOh9vhXo9C5SoYpMp4qqJOP2WRx7xUPsTZ/XnNJOqfXNydeJJAX8aVaoykJCZgwvo2lu7UG3nQVafY08e9JgOZilTd3ldPG9Nhs5jvzD9lSPewt4WrSExTr6ruvgzffTrC4qSRrM2YbyXVH0/aBqikbG6Np+dluYl3KbHrG4Dd6t+Gt/bUpOxcknyHAAaVJbRkztZbBFNlA0Hjb4U2EFQMclHk8aeGCgYaIZAV4eBTvVSO8A/GnhTyryEoEo5GUDKzrY3ARmUAjiAp314hiO4KdTuA3k7/ABNPMPhWkIVQSTw5VZMDspYhzbifsHdVVFYHZWXtPYty4D7zXrHTqguxt3cTSm1tqLHdRZm9w8fuqpYrEFzmJuef3UCu0MYZBbcAbgc73B/21FOtLua8IpOm+oEGjvXRfoq/qrDeEn8aSsKiwYXfqeXL76mNnbZxOHFoppYxyVjlud/Z3Ug6JoViWB9JmKia8k0UovbJL1cZ8mUCx8b1fej3pBgxDLHKrYeRrBc5BjYngsmmvcQL3Fr1RcaFFR0ArlbpRI2KxmMmiJYDEyMCupyBiqMOYAC+VdLdJ8V1WDxMmvYglbTfojEWrmjorjvkmO7fqMzBra9liSrDnvB8CalGtdANpwy4JPlCxtKxkkkzIuqx3XMMw3ZEXWql6S9u4SDCphsLHAZJWLTyIsZIUsWZQ4Fxcm3cBTXplg3gxCYiG+Iw0tyFgDSLGQqiRWVRlUPcnvu1xWd7SKtOzMDEpN8oUAqPoqg0B8bVYLy3TvaGPHVYcJhYlWzSC5KgDtFpW0HPQA1Wn2nDhC3ycmeYkkzyi4UneUU72J1LHXdyuY7aW2nlRYlukK2stySx+k7H1j7AOAFRwi46Acz9g40B4nENIxd2LMx1ZjcmjAIXdv18uH20YYDdv5m3uHCvDN30Fz9H01nbKcsmWyG9tbkPbvIyjwNP/SUblXyLE7b1QBRuOUhQTbdv42ql7MxRRrix4+zjbjVmw8PWEPIb21AtpfSx7+FQTsD2QX3hRfu01NHgtqSSIeow7yg6MwIUnuUWJI+81BdJNp9XHlX1m9w8Ki+g2B+WbRw8cvzgZ7tm7V1UFrG/C4tbvqi3y4/ILyYbERjvXT2kLXmPbGHO92XuZD/tvVg6VdE4sGuPxcbPFB8nifDCGV40WZrxkWQgMM3VtY/TpnhtjySYjCYQzYhHbCNPiDP1GIUaqqmMOGsM2a4IGluN6gbJiIW9WWM+LBD7HsaWOHJ3aju194qmYvG4lMnWYNWWW5iZoGjaRd4IELKCbEEgDjST7ZiRrS4V4mFrhJHiYd9pUc++gt74c8qcYPZjSNZR5ncB31WMH0iw5YD5RjIxxzLHMo5/2g/drYnjwkWCGJgxAeK282vI1twCgWkOvZI9gFIIvC4FIU0t3sdL+NVjbnSC/Yh3cW4n6vId9Nds7dfEbuzHwHO3P6R9wqIYfjnVDdxffr3fjfT2PZfWYZ5kYFomPWR3Gbq/mwrqo1IzM2Y7gAKaMK94GaUMyQkBplMRBNlZW3hvZfyqIYWqXwiwoi3kySMDe6sQBciwIvTKXDFdLjMN9tRyuCRqKa4kXU/qm/kdD78tFTqQRn1Z4T4ll+K17bZUrA5CD3xsrkeQ1qp5q9RzshBUkEcQbU2LFguhKmE4jEuvUxyWIDZXkYr6pv6o5m/OvW2Mc7RIiwskDFlistk7F/VtoRewJvfta8qby458RAWftFbBu/kT399M8Xj2KqoJyqCFF9FvvCjhfieNBs/oe6Uti8O8EpLS4fKMx1LxtfqyTxYZWU+Cnea0Guf/AEL7WSDHlJDYTx9Wp4dZmUoDyv2gO8gca3+kFa9JMuXZmLPOPL/qZV+2ue4MN1uXg6+q3d9Fu7keF+Nbz6W2tsqfvMQ9s0dc7HrYzdGIpRZumk/WQQxph1jdQeskBjOf6IDaNprvA4VnbxWOpA7hr/KpXGbTxDiztfyFREgPGkB5wNw8zr/xXkv515oVQeajRbm1eaVw51oH8MaDTLmPfUhs3BKbkC2vDTl/Oo2LfUxs17Kx7z91Zgb7SgF9CSbcST7zSnRzbz7MxImRI2fIy2kDEAMQbjKQQ2g57zUhs/BFiXYeAPuqJ2xsx3l7I7qa+ibbp8ZNnQYCZMyRyxl5M92khRy/V5CoAPqgEnXLrVjwnpFw4xeNxZVwzQRRYWN0Deqpzq5UkAFzflas+j6K4g7o5D/22pLEdHZU9YFfrKR8ao1/Z3STBybUxMqYqM58LGuFebNFHE4DB4buoy3fI+7W537qeKcPiMds+J5YsTPhsPK+IlUo6nspHlY7mJZma28WHOsHkwjr3+FN2J4+8UGn+kZon2Vg5vk0GHmxEzyL1SBD1PzhF+JJDQk62vVK6L48pJ1beq+mvBv0T57vPuqIOKYgAkkC9gSSBffYcL6eygJ+4UuxfJBlPdSLYheZ9h+6od+lN1UGK7AAFs9sxHG2XQnxptJ0gJ3RgeLE/YKInTMvP40jiAXU9W1mGoI4Eaiq+22XP6KDyb76e7K2lnOUi0m9Su5hvKkc7XIPlyoqdwjiYM+7Kh6wHQhjoF139q1vCm62vY7jcHz092/ypYHTTcdaTYURFMCCQdCND47jSZp3tRe0G+mL+e5veL+dMSazVWHYn9Gn/Z/eqJxSXFt2o1871K7C/os/l8RUbId9X4D2Yx+UQEaWmjI7iJFIrrOuT9mr8/Bz6+L+KosPv766wqwUv0wn/pcvfJD/ABUNY7hcKHUXrX/TJ/Vcn+JD/FWso2UdKoYYrZHGoDauBAWrxijpVV28dDUoqRFFRmiqgUpBvpOvcO+lD+I1NbIw5bfouZvPU28qZ7D2Y0rDQ2+PhWo7H6HuEuYyfEED26fGswV+PsrupjNJMT2WZfqdn4Vd8V0anItHDAfrSxfZJemb9FcYgudnQOOaEt+5Nc1RUbyDfJJ/qa/dxpxDtDEJ6s0oHIsSD5G4p9i5o0OSbCSQN/dvIlv2Jg1/bUe2Un5uQH9WRRG3kQSp9oogmxpb89FFL3hRG/d2owL+YNR2J2VBLpGxRuCS217lkAsfMCpNLXsQVPf9/KjkwgPD/iiqRtDZEkZsVI7jTIQMf0T7K0vBmwCyDOn0W3rzKn7KnMLsaAgMgBB/GtUZLh9iTPuQjxqSh6Jv+kbVpOPeKFbmw5Aak+A41VsbiZZzoOrT3nxNBBS9GRY5W1FQWIw7wuL6EG4PeDoRV4wkIjFrk+HCktrYJZF1FxzHC/EVA3wMwdQw3MLgcuDr5H3Gl2FQux7xu0Td7p32HbHmov8AsVOGiGe0Y7xHmhDfst2T78tQt6s0YBNjuYFT4MLfz8qrEilWKneCQfKs5Ksmwv6LP+z+8KjZOP476kdif0SbxX41Gy1fgcbH/pGHH99AP/mQ6clHvNdW1yhsH+l4b/MwD/5UFdX1YKV6Y/6qm+vB/GSsj2SdK170wD/pU/1of48dY/spuyKoe4rdxqq7f3Hz/n8R7as+La431Vduar4/z+34Uoq5oqNjRUAq89EOgTzZZcSTFGwzIgy9dItr5gG7Ma21zvw1CsKc+jroqGK4iZf1o1YAgDQLIVbRiSVCg6ahjpar50i2nDhlRmzB9LC15ZHsGK5N7NqCSToWIJtloFf/AE0YSI9QEhIy63DSNcBirTMcwYDgoQai3Ko7am2sJGAWJD5W7UpV3DMiAEda2uUmQ2GhIB46V7HPjcYbu3yaM3sikB7G29tAvgoA53ppD0TRdSEJ5u6Em/EkmoFts9MMJIYstrRt6hBKFc1wLC4F1CggDnvpwOnsIA6onOW7UjhI2IzErompKqQuhF8ovypE9HjuWNG7kaNz7FJNR+L2HHfK0eU8iLEeVEXeHpk8qEIyYnMzgQTmMoo6yUQk9cc75lEV8r6XJ5Cmm1MBgXbKx+RSsSFNzLhZCFRrg2zxqc69o6aHlWeYro8VuYmPhvHspNNqMGjjxWYohsMtrhfoqxBZR3agcAN9RV8n2FNAQsq3U6qQQyMPpIw0NPI9kXGmh93nypHY3ScqpK9U8JXM8UkipEfnSuZY7s8cmTKxlDEFmtYk6WtBG6NLASyKcsitbPE/0JANPBhoeFUUvEYYobMLEfburxBi2ja67tLjn/Pvqd2qVZbHyPFfvH476qmKa1waokseyv2xrfnvHdUXNLSEeLynuO/76TxLWNB4keveFn1yncfcaaMaK/jUQW1MGysCvroQ0Z8NbHuO6nULggFRYEBlB4K2tvEG6nwqQdOuw+a3bj39441F4U2uOCnMPquQHHgr5G/7popVqiOkUdpA/wD7ihv2h2W94v51Lk0z2+t4FbiklvJ1+9ffUy6DjYp/I5fFfjUa/wB9P9jn8jk+svxphIaBbo835ZhB/wDtYf8AjJXWBrk3o0LYzCk//lQW7/nkrrKriKf6WxfZWI8Yv48dYxso9mtr9Kq32Vivqp7pYzWI7LOlUPMSfx76rG3zob/jh+PCrHiD4cvfyqtbdPZP45VKK0al+i+y/lE6qRmUEFhuzEmyJfvNvK9RBq59FoMkINrtIb29yj2a+ZqjUMXOMJGqKWzuGzBWC7st7i3ZsRYXItfl2apeKxaRsZXYNI2gOvZXUiOJd+Uchv1JuSTQ2ljSqlmccAXa5vbRRbe1huUa+81WJukCobxpmfi72ZvADco7heoJiTaMznso1v1zl9iqD77UhKk/92O4qx9+YVCSdIcSf7TIOW73D7q8J0lxK7p2+yhpMOZxwU+DEe4ivUfSORLK+YD6Mguvle4HlTHD9K2/tFR+8DI3t41NYWeDECwtr+i+/wDnQOMHtSGXTSNj4lfvHv8AKldobHSQWYcNDv8AMHjVf2n0dZLvDfTenH9k/ZR7B6SFPm5bsl+OjKTvIvuPduPvoI+VJcE5y6ob8iNd+8EX8QRoLg1bdn9MXEkMmGjMkzdhhqUkS7M8LRjeSWLEm5Fgbm5NHtGFZFtoysLgjj+OXC1Uu7YSXmjaEaEEEEbjodCdDvBI3Gg1PbuUouIhv1TmzKSGMMlgxici4IsQVbcykEX3mmbQ2iAfwdOIpzs/pJGsoidZDDN2ZwouxjIBSRTmZpXVs0gYgGxItrYRe2NjPhsQ8UhD2Ojj1ZEYXSRe5lIPu4VLQo8l9fx3Uthu2pXiNR3jiKaxrbT8WpXDSZHDciP5j2VUewtebU+x+HCOQNxsR9U6j8d1SWzujLvZpg8SMgZCI2kZ7sqLlRdSLspJ5br3FAz2BPllync4ykfC9MMTF1c2XgGKH6knYBPgSjfs082lgTh+obNm6yMSXAIA7bLlubdoZdRwJtTbpK12LDeyX8wD/KikRJcAnlr47j9tIbRb8nlH1D7GA+2i62+Y/rE+TdofGm+Nk+Zk8F/fWgd7Jb8kf6w+NMnp1sk/krfWHxpo9QL9Fj+XYP8AzeH/AI6V1lXJ/RJb4/B/5vDfx0rrCmPQrHpNW+y8X/h/BlNYPsttK3r0lf1XjP8ABPxFYDsw6VQ9mfwqu7b3VPznj8agdteqaUVs1fcJKsMJdtFRQo57gDbvOgHiaowWpfpFjCckQ3KoY/WbUewH30DXaG0Hnk143AUblBO4d/Nt5ofJsg01P43VI9FdlGQSSker2V8SLt7Bb/UaergL5iRu08+P476555X2mMdvHhubVmWI8a8/Jja5so4X4+A3mpp8Ja7EXsdAdxPf4VEYkm5Lak861LfplgSES/SP+n+dOIcO41Q3trpcHx/4pnqad4NyDoat4cVs2Ft4m0c3grfYfx9xR6TbIDXkjHaG8Dcw++koMOJl/X+Pd499O8LOwGRt43HmPx+Nakq3HjaK6P7Xt8057J1BPA8/v/lTvbGH6xSOIqG21hsj513E+w1MYLEdZEG4jQ/Z9vsrSG3RHFokuWWwAV1zHS0bfnAGGq7ybjWxccat0hTG4Jmi1bAsFHrXOEk1jHaAJ6qTMguB2SCaoOPHVSq9ri+o5j9IeYuPOrd6M5RFjupc/Nzh8O/6yS6IfG/Vmmw2EPZvy0PxH203YVMy4cxPLE/rLmU/WjJ+4+2oeU60EjMc0MT9xQ/sm49xq4rjDEkTuz/lEZZuoZROSyRheqS/ZRVhRWZjqXPAVRsPIOpIJ3SA332BWx+FWfD4hY0DxkQYbMR15N5pLIwIGgK3ySgXHAWUEi4M+kuOWSImVu23bgijHZi61xI5ckXJZSRw13LaxNa2jNdI/qkfCpjb+HY4ZXEaxxxm4uZAZTIRmdUe5C31u5zEFarGNm7K9wNTYRwsnZHgv7i14xkvzZ72A9lz91Iq9h+OAA+yvEz3AHn5n+QrOxNbLP5K31h8abufhS+zD+Tt9YfGkHNaD3oVrtDBjh8qg90qGurK5U6D/wBY4P8AzMPn84tdV0x6Fc9I/wDVeM/wHrn3Zh0roT0iD/pmN/y8nuUmuednbqoeymoPa47JqZlNQ+1fVNKIXDQ5iBzIHtNqTx0maSRubt7Lm3utT3Zq9tTyZfiKjsup7ifjUlGt+j3ZQOzVe2rySMfJsn+2il2baNtP0z8BUz6IpRJssLxjllU+ZDj3NT3E4cdsd9/b/wAVZP6enxdM12nhbADu+P4FVjGw9qtH6Q4SwBHL4VRtoR2N6eSa5byiGnhK27/+KnsBsPOuh7Vr0ntNUkhQpo6ghhz7RII8iB5GlNg7WykZjqOJrFvDnJjMuejjZ90ex0sbH7am9pYTMuZfWHa05j1x5j3moLEYoPISONvOrBDiOyp/WPv/AAKmOtpJOYr20oA6EcxcVHdGpe20Z/TBt9Yaj3i3nU3KmXMv0WIHh+LVWoJOrxAI4OD9tdHA92yl18KcbLkK9TIujBVIPJo2KD9xTXjbRtnHIkV62LrCnc8g8uw3xY1BdenMwG0C40WURSjwljQn35qp7SaVOdOZvnMEeJwWHv5NIg9yiqystwfE/Gmw+ik+bb6y/bVy2RspIFWSRlYIM15CMsb3BICG6rpa7HU5lsFO+giayeLX9go9r7YknYs5AF7hF0RTawsOJtpmNzbS9qbFg6Y9LBOGgiLPF1mbrZAFdz3KALA6E310Gi63qONl4chSBk1pCV71JyFM97ClaTwsXE+VOWHdUok9ln8nb6320hId9LbL/MN4/bTeQ/b8K0JLoIP+pYP/ADMX74rquuXvRthDJtTCKNLShye6MNIR/wCNvOuoaY9BrtbBCeCWE2tJG6G4uO0pXUedcv4ZHjZo5VKyIxV1Nrqy6EEH8Guq6q3S3oFhNoHPIrRzAWE0JyPYbg1wVcfWBtwtWhg0kg8PG4+IqM2kbqa0zaPohxiH8nxUMo4CZWib/UmYH2CqztP0abV3fJEk/WjmhI9jlT7qlFIwRpriktK44E5h4N2h7iK0HYfol2m5s8UWHUnVpJEcgcSFiLXPcSKa+lroZ/6bLA0ZZ4mjC523mRfXvbde4PdcCpJwH/oT2wEknwrH84BIg/WW4kA7ypU/sGrvteQK9+B0P2VhGAxr4eWOeP1o2BHeOIPcQSPOtcm2umKgWVPVYXsd4PFT3g3HlWbdcu3iptteS4IqjbSTfU7Njc3ZO8bjzH31A7Qmvv0PxrfvjlHbJBTPakBNSmLJ4j8eNN1PIfbWZjw82V5SeAfW5qY+W6qL7tfbu91vbVdjly79TwA+37qXwUheQA3JJ1+0+VY9bLtZVgxL+seeX3gGqxNrKasG05bKTuBYWHcAQPsqv4YZmJ7625nm2ZblvE1I7HW0EXfnb2uV/wBoqv4py7WGpJ0A5k6CrVhotQgN8oVAfABSfM3PnVnQ8dN8VefDr/7eEw6nu0aS3/nUFG9lHhXrb+M67FSuNxbKPqoAi/8AiopHNUyUtPJYAch7zrTN5KUa5rwsRJ0F/h7akCJNLYXClrFt3x/lTmHBAatr3cKdEVpCRHsrw4pY0mwrND7Zn5hvH7aQkpfZn5hvH7aPAYCTESpDCheVzZVHvJPBRvJO61UW/wBB+CMm0w9tIoZGJ5FrRqPPM3+muh6q/o/6HR7Nw+QEPNJYzSfSYXsq8kW5A8Sd5q0VqTQOio6KqCoUdFQCq/066NLtHByYdrBj2o2+jIPVPcDuPjVgoUHGuIwbwyvBKpV0YqQeYNjTzY21WwrEamJz2hyP0h3/ABArdfSz6Ohj1+UYcAYpBu3CUDgf1hwPlWBWKs0UqlHU2ZWFtQbEGs2LtNY7EK/aU3B1uKhMZir6GiOGdPUNx9E0xxEpJ1FjyNcsfFq/jpfJbNPLSHgT7a8lzzNea9Ktd3ISgnQVPbHwmXX9I7+4cvOmuzsIW9UafSO7y4t+NalppFhQjeRv5kncNOJ9w8rwMNuz6qg4C/mf5Wpi5yLbifx99Khd8km8/iwpCCBpn7uJ5d1TWwtseHtdYf0fV+tz8gb+Nqnml6mF5dxAyp3yMDb2DM3kOdHgdnk2UAAAcTYADVmYncALknxqL29jllZVX8zHcJpYyE2zSEb+0QLDgAo33qiJhWwvVg6K9FcTtCTJh0zW9Zm7KIOBZuHgLk8quXQP0RTYorNjs2Hh0Kx6CaQd4P5tfHtdw31vGy9mxYaNYoI1jjXcqiw7yeZPM6mprfaufMX6KtoR7sOJR/dyxEex2Un2VFYzotjIvXwmJHeIZGHtUEWrqOhV0jkWeyHK5yHk3ZPsOteAwO4g+Brrt0DaEAjvANRuJ6O4ST85hcM/1oY2+K00OVWFJSmw1rp+boDsxt+Bww+rGqfu2tTA+ivZN7/I18Osmt7M9qaGDdENkYjHEwYaPM1wXc6Rxrfe7W08NSeANdC9BuhUOzYyE+cmcDrZmGrW/RUfoIDuHtJNTuzdmxYdBHBEkSDcsahFvxNhvPfTukgFHQoVQKFChQFQo6KgKhR0VAKp3Tr0d4baQzMOqnG6VALnlnH6Q9+nlVxoUHLvSToPtDZ988ZliG6WMZ1tzPLztUJ8pjbRxY8mW3uNde1BbT6HYHEXMuFhJO8hchPiUsTU0OYRg4Dr2faRSkUUCnRQTwAGY+VbZtr0M4OQ5sOxwx+jkSZPGzjN/wCVVvF+iXFxgiNkl5ZJETjxR4gN3DNv48KooTTMdAMv733L7zypr8mLtopdgbBV3KT37gTvJOpq+Yf0fYwC0mEkc3H9rBbLrcZc+U623jnVlwvRLFlWRcMkKMwZeskiITRR6qZuA99zc1NDK06JyyXeUgBTbInDdfXzHf7DaZ2dsEkiOJCx4KiljYbzYa+daxg+gjtricQTcDMkItmsb9qRtWF78NL6Wq17M2VDh1ywxqgO+2pb6zHVvOqMXg9G20MV2CEwcJPaaQh5ZBvHYQkBb/olhe1zwA0Hob6NMHs8iQKZ59/XTAEqf7tdyeOp76udHQChQoUAoUKFAKFChQChQo6AUKFHQChQoUAoUKFAKFChQFQoUKAqFChQChQoUBUKFCgOhQoUAoUKFAKFFQoDoUKFAKFChQChQoUB0KFCgOhQoUAoUKF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 descr="data:image/jpeg;base64,/9j/4AAQSkZJRgABAQAAAQABAAD/2wCEAAkGBxQQEhQUEhQVFBQVFBgVFhQVFhUVFxUVFRcXFhgVFRgYHyggGhwlGxYUITEhJSkrLi4uFx8zODMsNygtLiwBCgoKDg0OFA8QFywcHBwsLCwsLCwsLCwsLCwsLCwsLCwsLCwsLCwsLCwsLCwsLCwsLCwsLCwsLCwsLC4sLCwsLP/AABEIALcBEwMBIgACEQEDEQH/xAAcAAEAAgIDAQAAAAAAAAAAAAAABAUDBgEHCAL/xABFEAABAwIDBAcECAQFAgcAAAABAAIRAwQSITEFQVFxBhMiMmGBkQehscEUI0JSYnLR8DOCkuEIU6Ky8XOjFRYlQ0Rks//EABgBAQEBAQEAAAAAAAAAAAAAAAABAgME/8QAHxEBAQEBAAEEAwAAAAAAAAAAAAERAiEDMTJBIoGR/9oADAMBAAIRAxEAPwDvFERAREQcIiICIiAiIgIiICIiAiLX+mvSWls+3e51RrKz2PFu05l9UN7MN3gOLZOgnNBsCLobZvSqpe/UV69ek4hxFVlerTHZaXEktOWQOUGeBVNtG3rFxDbutXZue5tRs8xWLfXeria9I4hMTnwXK827IoVLd4cytG/DDIJ4yKmR8RBXbPR7p3Swht059M9kdZUwOBLpkYmE9kEDtOA7wPGGGt5RQrHa9Cu5zaNelVc0S5tOox5A0khp4qaooiIgIiICIiAiIgIiIOUREBERAREQEREHCIiAiIgIiICIiAiIgqelHSGjs63dcXBIY2AGtzc950YwbyYPkCTABXnbpt0wO2K7KlSk1lOmC2nTkugOMlzjkC4w3QbhzU/27dITc3/UNeTStmhmEHsms7Oo7mAWs8MJ8V19Teqlblsz8BI8NfQ6qc4E973/AKrVNmX5YQt62ZWbWaCNVpEVltKyPt58VZiwad0HiMj7k/8AD3jR8jxDf0zRGvUw6hXa6k5zHiHYmmC10wCI4iQeS7l6F9MvpMUbiG147Lhk2rHAbnxqN+o4Dry12PDi52ZmeJJ4n9/BSaljwkEGQRkQRmCCNCCpi67rRdY0fas2g6nRuqUPww6sXYWPcMsuyQ0nImSBnqre+9o1NlJtVltcVWlwDnU+rexrSCcfWU3OaRoInesta3dFVdHukFG+p46TswS1zCW42lpgyATllkd6tUBERAREQERAg5REQEREBERAREQcIiICIsdKu1/dc13Ig/BBkRVe2OkVrZibm4pUvB72hx5N1PkFqF/7YbFmVFtxcncadItb/VULcuQKDsNF1FX9rF5Vyt7FjODq1UvkccLAB/qVfc9NNqv71ejQndSotnyx9ZKDu1aX076fUbBjqdJzKl0ey1kgtpu+9UI4a4dTloM11hW2heXBiteVntOvbNNp4jAyAcgdypdpdH6T2wGun70QPWAg1q/sajnF7yXOcS5zjmXOcS4k8ySfNQjSI1ELb9lWRogtqVA8fZBjsjnMlRduWtNoxNOZ1EGD7lrGWutyV1sXaJpOGapyJ0yWe2pmdUHadjeh4B4qxpuC67o16lKkS18c2grZWdG75zGOfVhr7d1zOMtApsDCQ6Bk6Hty8VRswcE6xvEeoWvWvRJ9TPHid9GFzH1mKHGGU4IEuJ0jLIrLZ9Ea7w+KJ7BLSMbR2miS1va7RA4aIIHTnZzatPGIkbxnHA6/PetIs7h1J+KlULHAmC1xpuyc7hAMu6luWuFdi7T6LP8Aob68MDAxlQDHLoecLSG/qtJ2Zs+k9wJLmOnUZgwZzBka55KDZKXSCo2hJqNqVBIa54Y6pAxAEVHAPzwAyD9pdn+ybade5tqjq7y8NqYKZdJdGEOMuIBPeGs8+HVdxYdVRwtGKBk6YygN0z3A7/tFbL7Cqk3V0DILaTcpMHE/MkaSIEHxKUjudERZaEREBERByiIgIiICIiAiIg4REQat7Rdq0qFrgqVMDq72U2tkh1RvWM6xojRuDECdO14hdbbc2m5vafVqW9d7Gt6qnibUdDDPWw4mXPLcVQ5AMA3wtL9pvSJ17tKu4kmnSeaFIbgykS0kfmcHO8xwVQ7a5e9zjniiSTJMaEnUlVF9b2rWVC7A18ntYpxfmDtTyPqFc2to6p/Cp5DOYmPM5Ba3szaBxAjUGdx9xWzW1s4h5ZXq0xVLS8UyGk4G4QA6JaNdM+0c1cRm2fYvrOwhwa4A98mnm0TgMgQcsgYWG4d1bNGnTIBmKCe9nExrruUv6JTp2zXtfgl7A0nMNDnCHmT2nEuEl3LeSo1vUYasuuKpdGHGXSYOogjCR4EQmLLYj2t/WaSbWpVYwkPLHhgaXAASJDyCMLN4B8ivqwfULHiqBIecJkOLmwMzhAGbsWgGWUK+fbdbSNXrGuwl7XBoABDHGagA0Osjy3Bafta5qUnhrCA8va3PdJiUSs1UspuHWnADpM58uKibZvaD2ANdn+V3zCt9vbAp/Qq7xVe6vRdiBLyWvY1pLyWTAzEAgDMwuvmVsSaPt7RKlWIkqtvK+DLV3w5qEbt/3iOWXwU1cbttExTA0lb5tb2j0H0LigxrmtdTbSoOdgbhYWNbUFQYshkYifGF0W+s53ec48yT8V8tpymmO76PtPt6VWpUYBDm0KbAXjs06M4mnCDm6TnuyUa29qVClTwNDQ4Gqab5qOLBWcXGQGw5wkgOPoun2WZKmUNlTqg7HvvaNRq0XUi5oaaVOnlTqThozgEnxcSVplC+BDjTcOyZAMyRvjkM8+Cjjo7i0KyUNkPoNL8WU4T+V4LT7j8FUbLY7U6xuEkSBnqPeclxsy/Ntcg4WnF2SHtDm5kHNp1H6yqXZNUsqNcBlvz3efmr3b9OnWp4qeTmtkDKfFoict44clR3H0RFU3BdTY1lp1De7hw1KxcTjp4cizDhgnMyVuapuhl311haPIAJoU8QAAAcGhroA0Egq5WGhERAREQcoiICIiAiIgIiIOFw90AngJ9FysF+6KVQ8GOP+koPF1WoXEudq4lx5uz+aB65cOyPL4f3XwG6Iiz2fWIK27Z22oADsv3uWqbLbOq2GlZNK1EZb99bCRSPWUjMN1LQfsFu8bh4aqutbi3maxqMcIlrXAQZjNrogaZjist5Q6rMPw+cKlu39ae1240Iz8NyDbLLbjagimRTosbhc0Eku3hoEQMomJy55ap0m2uatUlpgDeOI0g+EI4lrIDS0cO7/ug7j6Koo0usqBuknPwGpPkJKlqybVrtTpJcXFMNqObEBpLWhrnDMwSN2pjIKu2fUifASo9R5M+JmF90MmvPgoMb3YiSTmc+a+FypuztnGqZ0bvPHwCKhLLRDtwPp81s1GyY3ssbJAk7zHHiVaWexMREiZkaZOylpYBnM+Xid1RruzesJEgunutBOZ579+XNWlO2rP7jYyBGhJ3TpJz1AAPgr+/s+pZ9X1ReYyqGWyMs2syxeTty+LZ1Zw7b9BnhljZ3/tzQkEClaXABD6ZI7QJaIiNd592vPJZywdW6mZBLcg8QSQMQ1yOgVsykCYe+DgxARJdG4QRP/HFYnUgf/efB0yJa4iRgwuJAd+EjeqjXLYl5HVtceyHFsSREB5hu7FMcwtlZaVgwl1OGw7vPZJDA5zgGgkzha8wYkNco9NjKTuspgNeGloOeEGWunCYzBYCW+Gakt2hXqZVHgNALS1rQZBbhzc8F57JImZhxG8oO3/Zc+dl2vg17f6ar2/JbStQ9kx/9Mo+D64/79RbestCIiAiIg5REQEREBERAREQcKPtETSqf9N3+0qQvis2WkcQR6hB4tZMNABJIjLOcQAhSKbOyAmzW9ul+ZvxCy0wqymWFGII9/wCq2bZ9uX5NifuyJI4jiqPZjZICl7WrGmOySD4aK1ebN8zWLauzKzKzn9VjaQ0CZyjPcOap6nXZDqtIH2jMAg7t8ypH/m26bkX4h+IT79VFq9KKzvujlP6rnvT0Tn0LPlZ+nz9CqkfWQxvicGgjeC70BWB72AltIHMEF8ZwdQ2TkI1J90kLCbl9Uy4yuKPZcQROYMcWgyR6Kzftjq8T4f2sVxTAzBnjmCvoMimPxO+Ck7WujUMkR5R5BcV8qVMfaMjkCZ+GFVyRKFLE6N29X1CrkGtyGk7uU7uapKRjSfLWOKnUKmGJ36kaO0IMbirBsVjcNZGIdnUTnhJiZ34df3pcO2kYwUspEOdMh2/wndloOO5avRuOCsaVUNHOO23cddPT963DVnTgZmXkZOjMtjiOGuQ9FmpFzsMHwa9vdI4Pb5HP3iYUJrw3tvOGI7bftDgRnJ19clButrOqYhTimwE4nTA8cRG/wB3Zncqi7dVpUhFRw/FTbmGnc5v+Xp4D4rENsMPcol8twkuPeH4vsu9VrdMl3cbi4VKmTebGD45Lmq4aVKxJ+60hvubmoNkO1J1p0xlhz1gaScWo46oy6adGRlq1wI5kTJWqitRH3/8Aur6pVKTsm1CDwLj8Kkppju32c9Lbe3pNtapNOHvLajtD1ji848uzm455iNSF2a1wIkZg5gjeF5PxVqfddiH3SJH9J+RHJbt7PfaU63cKNWTTJ/hkyW8TQcf9h8d6lix32iw2V2ysxtSm4OY4S1w0I/e5ZlFECIg5REQEREBERAREQcIiIPHjGYbnD92rH9Lo+S+aAyCk3oi+qjhdVB6VSFgtxkqytNld4cype3KMslQtnmHDmrXaw+r/AH+/+FRp1SgCodanCtYUG7bCisFrqpTqYOolRLbVTZQVjjmpFy/uj8Hvdn81GKy1s3fyt+AUVltmSctcojUHRp5TCyXDpMDdkPHiY8TKzWAhrnfdaSPAmGjyl0+SwW1KT+9Tp8z5KosLLLQiYyneBqptK4DZPdjvNOmihNEx9ps5EatJhYa01HtpgzoM+A48FUTBW63tvnq291onU5DIauOgH94mULQvjG2A3NtMd1ni7cXeOm4L72PYms5uHuiernIQO9Vdzg8gOJVhdgl3U0N2b6h0b4nx1y3epUtwVO0amHV0eH9tT5+ipKzZ0xRyMK2uq9OlIotFR2+tUkyd+Bup5qmuL2oTm7/THyWd0Q3tgrkVjv7Q4HP36hZfpJ+0AQpH0DEMTMwmtPuyvnsEsJc0a03GYHFvhy8wrCvTbcsx08njyIPA/IqgaS10jIg+hVtaNLHCozIOyc3dO8fMcx4q6jsz2MdO3U6v0W4d2XmJO5+gd4HQO8juM99rxztdppVGVmZGQZ8Rp6heovZ7t8X9jRrTLowP/M3j4kQecqq2RERQcoiICIiAiIgIiIOEREHkjbDcO0bgcL2qPSu5RLfRWHSVuHat0P8A79b0NdxHuKgUP1+KrNTrTUcwrbaObDyVTb/NWl+ex5foqNeChXgUxqxXFOQoKq3OaltKi0Rms4Ragu1WScxy+C+Kmp5rI7Rp8Pgoqyt/4DtcywagjM1Dl5tC+rRgjh48NAD73LFbH6h/g5h0/wCoJ94Ui2PZ1Ay3564slWWdrYxOPZIGZGjg6TPhlGSwbPoYmknvVnFg8GDN5Hl2f5gs152aJAkS6IOgkgEA78gc1NtmYXx/lUmj+Z8uJ54QxUbHbkW1q6oB2niGjg0HC0Dm4Ex+BqgbTaKFNtGe04dZXdvJOYZPqeQU3bTvrKFLc2s1nMUwG++Pete2/cl9atxL3j+jCAPSVx6uk90G7D4BAIaRlGWQ4kfBRmsLh2pc3x3cuCyMvfqyJOsRwBifX5Ladgm3q0BRccLiS+o/gxgkNbxcXYRCzbeWerdaT9FwvLTx/uD6Qto6NbKLnRGR1UDqhUrnDmBhbzwNDSR5grtXoxskADJO6vp9b1HVPSvZP0e5w/ea1485B97Ssmz7eQR+/wB6rZfalTH0ym0bqDZ831D++arNmUcvL5K838Y36kzqqvbdD6o+AkfvmCuzP8N+0yW3NuTpFQDgJg+93uWhdIGxTPIrYP8ADo8i+rDcaPzXWeyR6JRERXKIiAiIgIiICIiDhERB5Q9ogLNqXkZEXVRwPAnC6feqy17oW2e23ZLrfadR8fV3LW1WGN4a2m8TxDmA/wA4Wo2ndCrNWFBWW0O55KupBWG0v4Y5KjX26lSGskFRmaqfQGSDX6be0eaz1WZL5A7bualmnKiqZsFwxaSJjWN8LNd02juEubOTog5gGD4gyPJfdzaGTHCfQ5r5p2sgbpJz9wHxUGSwfIez7zTGe8Q4QObfepNo/s7uGe/w96y3GwKtBjKhI7cloB7WUGeWixUnaxlOuUxxEKiVeHsUhnHWRB3d7IHeFZ0HBr6xOgwTybSYqWu/6sHPsPBjcJ3A+ZyVxTE1KgOj6dJw5FmB3vaVUT9vPIIqf5dfEeWIg/JUHSHs13wYxkVWHjin4kuHkFb/AEwOyfpVbmPxxD2+od/SVW3tEPYKLzDmfwqh0LfuO/e4efPBRGs0nMEHfH6HRZKd3hybInedfLgo9xTcww8eZ+RGqxh8aAfFXC8ts6MNGME+S7g2PctawZ6BdHbGuHSDp4n5K7230qPVGhSPeEPd4b2jnv8AD3cuufON+nJz+VfPSDan0y7q1R3S6GfkaMLT5gT5qysW5LV9m6ytmt3wPeVq+PDHV26rOllaGR4AeZJ/stw/w32hNxc1NzaQb5lw+UrrbpNd43x5n4AenwXfnsE2IbfZ/WuEOuH4v5GyG/P0XSLHZaIiK5REQEREBERAREQcIiINV9o/Q9u1bU0xDa1Ml9B50D4za4jPC4ZHhkc4Xm64sKltUdRrMdTqMMOY7Ijx4EHcRIO5eu1TdJei9ttFmG5phxHcqDs1GfkeMxy0O8FEeZqA0Uza7uwOS3HpF7K7m1JfbH6TSGeUCs0fiZo/m3M/dC0jpCXUobUBYY0e0sd6Og+5aRTM1VhQdkqilcAnUa6fsq8sNlXNT+Hb3D5+5QquHqGkINdrVMLnaTi3lTLWnWqj6thqfkY9+f8ALK9A+xvopWsbes66phj61UPax2EvaxrQBijQkyY9eC7FWVeSKfR/aJLXMsrl0T/8avEHX7PgoO0rWvbgmra1aBOpfTqMYebXt+C9ioivHFte3FbuU31SMsmveQOGWimUOjm0KrsTbG6M8KFXCfMiAvXaIPG7m95pkEyCDkWvGocDvGkHPmptncSylU30yaVTwa8y0n+aV6N6aez212mC5zequMMNrsGfgKjdKg55xoQvPe3di1tlXTqN02GVAQXAHBUbuqMJ1GkjUZhVEfaTMJI3POJvg/7TZ3TAcPGVVPvjGF2Y4/qNxV51YINGrnl2HfeG4g/eHv8AVUW0bRzD9Z5VAMnfmHH95qWDA+8OgMjgc1gNU8B6IaR3Z8s189WeB9EXH117uJXFLVOrO/LnkuWkN8T7v7oLywdEKyub0Mpkn9+CqbGiQMdTst1zyJ/TmolxVfc1G06bSZOFjRqSVmT7rOJ/RLYdTal7TotHfdLzuawZknyXruxtG0abKbBDWNDWjwAhaV7J+gg2Xb46gBuaoBefuDUMHzW+LTQiIEHKIiAiIgIiICIiDhERAREQEInVEQcNaBoAFyiICIiAiIgIiICq+knR632jRNG5ph7DmDo5jtz2O1a7/gyMlaIg83dL+glxsuQ+a1ni+ruGg4qU6NrgZsz0cMpjjA10VssNQY2ka5EkcSNHc2+i9Y1GBwIIBBEEESCDqCN4XXHSX2R29aXWjhbkmTSLcdAn8LZBpnxaY8FdTHRVXY1KpnTdhPDWPI5hR3dH3bqg9Ct32t7K9o0j2aZePvUnsrN8g8tePQqirdCtpAx1Nx5ULiP9LCEFK3YEd6oI8B+pXJqW9DujG/ie1/YLYLT2XbSr60qn84LP/wBS1bt0e9hWYdd1QB91naJ+Aaf6gg6ltLW42hUDKTHOJMAAGJ+ZXoH2YezJmzQK9eH3JGWhFPlunl6nduPR/o1bWDcNvSDcoLtXEeJ3DwEDwVuooiIgIiIOUREBERAREQEREHCIiAiIgIiICIiAiIgIiICIiAiIgIiICIiAiIgIiICIiAgREHK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2" name="Picture 24" descr="https://encrypted-tbn3.gstatic.com/images?q=tbn:ANd9GcQaivEhdn31G3TLpKUlY3N1NvhfVHLcUQa8uFwcaPtbPjrfuIkwV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260648"/>
            <a:ext cx="1368152" cy="1424123"/>
          </a:xfrm>
          <a:prstGeom prst="rect">
            <a:avLst/>
          </a:prstGeom>
          <a:noFill/>
        </p:spPr>
      </p:pic>
      <p:pic>
        <p:nvPicPr>
          <p:cNvPr id="2074" name="Picture 26" descr="https://encrypted-tbn3.gstatic.com/images?q=tbn:ANd9GcQ3c6G785aJ6mQ6oMyWaRsoOYViRwHsFN_BXeotDMd_DtRabOlZJ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404664"/>
            <a:ext cx="1906605" cy="1268760"/>
          </a:xfrm>
          <a:prstGeom prst="rect">
            <a:avLst/>
          </a:prstGeom>
          <a:noFill/>
        </p:spPr>
      </p:pic>
      <p:pic>
        <p:nvPicPr>
          <p:cNvPr id="2076" name="Picture 28" descr="https://encrypted-tbn3.gstatic.com/images?q=tbn:ANd9GcSicVw1_OabAgDhKoVgZnVZb3h128Yj2SF1bMynUMJcFiWyxMYXj-UjPrn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68344" y="2852936"/>
            <a:ext cx="922125" cy="1368152"/>
          </a:xfrm>
          <a:prstGeom prst="rect">
            <a:avLst/>
          </a:prstGeom>
          <a:noFill/>
        </p:spPr>
      </p:pic>
      <p:pic>
        <p:nvPicPr>
          <p:cNvPr id="2078" name="Picture 30" descr="https://encrypted-tbn3.gstatic.com/images?q=tbn:ANd9GcToQQLpPkLVm2g34wodPgmtz9BxJsSc1FO6yfFjoe382KnYiSZ-Fcnsi5w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4725144"/>
            <a:ext cx="1210330" cy="1293994"/>
          </a:xfrm>
          <a:prstGeom prst="rect">
            <a:avLst/>
          </a:prstGeom>
          <a:noFill/>
        </p:spPr>
      </p:pic>
      <p:pic>
        <p:nvPicPr>
          <p:cNvPr id="2080" name="Picture 32" descr="https://encrypted-tbn2.gstatic.com/images?q=tbn:ANd9GcR9iImsDFXVRIxxD_QkraHp2gioG2LqnfNJWFsf0_t4dal6BDDZHQ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9552" y="5085184"/>
            <a:ext cx="792088" cy="1061561"/>
          </a:xfrm>
          <a:prstGeom prst="rect">
            <a:avLst/>
          </a:prstGeom>
          <a:noFill/>
        </p:spPr>
      </p:pic>
      <p:sp>
        <p:nvSpPr>
          <p:cNvPr id="2082" name="AutoShape 34" descr="data:image/jpeg;base64,/9j/4AAQSkZJRgABAQAAAQABAAD/2wCEAAkGBxQSEhUUExQVFRQVGBgUGBgYFxcVGhgWHRwYFhoeFxUcHSggHRwlHhgaIjEhJSktLi4uFx8zODMuNyotLi0BCgoKDg0OGxAQGywkICQvLDQtLCwsLCwsLCwsLCwsLCwsLCwsLCwsLCwsLCwsLCwsLCwsLDQsLCwsLCwsLCwsLP/AABEIANkA6AMBEQACEQEDEQH/xAAcAAEAAgMBAQEAAAAAAAAAAAAABQYDBAcBAgj/xABREAACAQMCAgYEBwsICAcBAAABAgMABBESIQUxBhMiQVFhBzJxgRQjQlJikaEVFjNTgpKTscHR0xdUcnOio7LSCCQ0Q2N0s+EllLTCw/Dxg//EABsBAQACAwEBAAAAAAAAAAAAAAACBAEDBQYH/8QAPREAAgECAgUKBAUEAQUBAAAAAAECAxEEIQUSMUFREyIyYXGBkaGxwRTR4fAGIzNCUhUWNPFTYoKy4vJD/9oADAMBAAIRAxEAPwDuNAKAUAoBQCgFAaXEuLQW4zPNFEP+I6pnmdsnfkfqoCq8X9KnD4AfjHlI7kRsHnyd9KEbcweRB5VsdKa2q3bl6ktSW9FO4x6cHO1naaiQcNK+w8Mqmx9z91baeErVOhG/3x2eZJUpPYi8ei7pJLxC0aWcKJUmeNgo0qNkdQu5ONLjmc8611qMqM3Ce1f7Iyi4uzLhWoiKAUAoBQCgFAKAUAoBQCgFAKAUAoBQCgFAKAUBE8T6S2lucTXESN80sC59iDLH3Csxi5OyVzKTewqnF/S5ZQ50CSU8s4EQ/vCrEexTW3kJrpZduX1J8nLfl2lR4h6Z7h9oIIk7snXN47hm6tQeXc3sNWqWjqlTYm+xZeLt7myNBvr7Pm7FX4r024hc5D3DqpzsrlNt9vier23xgk8t87V0oaGbXOSXe2/KyN6w3V6v5FeMJJLF2ySSSMKSTuSzAamO53JNX6ei6UdrfYsl5Z+ZuVBLf7eh6luo5KM+PM/Wd6t08JQp5xivDPxeZNU4R2IyqCSFAJY8lAJJ9ijc+6p1a1Oktackl1mZSUdp0X0cS33D+vY2MssU3VPgyJEV0aw5WJt2cqy4BC50AZ5V4vSeOw9avrU5XyS2byjXhKctZI7HBxCN4lmDr1TKHDk4GkjIOTy2qoVDZVgQCDkHcEd4oD2gFAKAUAoBQCgFAKAUAoBQCgFAKAUBRuJ+lOxjd40ZpZEOllA6sBtxgtJp5Y3xnFbqNGVV2TS7XYnTpubsrd5T+N+lu4bIgWKLOQNKmd/Ih20xg+1SN/LJ6ENFyfF9iy8XkWFhlvd+xe7KPxbpJe3P4S4lORjtPkEHJOYUCRd+N1O2Ku09DPqXbzn4ZL1Niw3BeOf09SINvn1mZu/GdIz/AEVwK6ENGUUue3Ltdl4KyNyore2z7SFRyUD2AVchQpQ6EUuxI2KEVsQklVfWYD2kCszqwprnyS7WJTjHazfseE3E34G3mfzCFV7/AJbYXuPfXNrabwdP91+whyy3Zk/Z+ju9c9sRQjxZ9Z9yICD+cOVcqt+KKaX5UG+35fUxrzexeP37k3b+jOCLL3d2zIN8ALbJj6Tamb6mHd7+RX09jK2UXbs+7kGpful7E3wridnAvV2EDzf8vGWViNsvcuQjHzLk491cuoqlR61V59bMKUF0Vf74kgpvpeYhtF9puZcf2Y0OMfjBzrX+Wuvy+pLnvqNa06E2wAE3WXOli4E7l41ZiWYrAMRLknkF5e+pSxE3ksiMaEFntJjovObWf4GxHweQF7Xn2Cu8kGSdwB20HcocclFXMPV142e1FSvT1HlsLlVg0igFAKAUAoBQCgFAKAUAoBQCgFAKA/NXpt4CbPiYuF/B3Xxw5bOMCUe/IbP0620KvJVIz4MlCWrJMgVORnuO9e9jJSSkt52E7q5O9GOilxfR9ZGYVQOUbU7alIIyCqod8EMN8EEb157EfiKFCThOm9Zbrq3j/s0xqylu8y02vot/G3R9kcYGPymZs7fRHvrkVvxPiJdCKXmzL13vsS1r6NLFcaxNLj58rAHfO6ppHly9tcutpbF1elNkeTT2tvvN5J+G2R6tBBG/zIkDynu3RAXPLw7qqNVambu+0xenDJGaPjc8v4CylA7muGW3Xnj1Rrk890HLzFY5OK2vwzMqcnsXieXUFyUZ7i6W3jVS7i3QAqoBLZnl1EgeKoh2onC9oq/aYal+527DJD0ctk+M6ozyAFg8rGdzt8hpWIXPlgb91HUk8r2M8nFZ7SR+GxhEfUNL40bHLZGQFXmTju8j4VDVd7EtZJHza3MjuwMLRxgDS7Mupz5RjOB5sQc/J76NJbwm29hr2XEgsJad1QxMYZHYhFLghQ3gNYKsB9MCpShnzd5iM8ucYL66W4t2ltyWeBzJGQGT46LfTkjODgxttyZh4ip026dRXI1EqkHYvVlcrLGkiHKSKrqfFWAYfYa6hzTNQCgFAKAUAoBQCgFAKAUAoBQCgFAc09PHRw3Nh16D4y0Jk7t4jgSb+WA35JoDhnCpdUY+j2f3fZXstE1uUwyW9ZfLyOnhp61NdRZ+h3HTZXIcnEMmFmGM9kZ0uAN8qfDmMjwqhp3RfxFN1aa5y818yU42euu86nxG7uesIBWG2xkThBNkFQd+2BFg5Ooo6kDJK8j4aMY24vhsISlK/VxPPvVifeeW4uc90kpCEHP+6j0odj4d1OVa6KSHJJ7Xc22EVtC/waKPUFkKRRhU6x0U9gaR62VxyJFY50nziT1Yrmma74tFHEszE9S2ntgbKrcmfvC7jJ7s74AJGFBt23mXNJXIq8iuhduEnXQ6q0cMyKY3AysyhlxIGHZbJ1D4w7HG2yOpqZrw8jW9bW2kh0cs5IYBHIEUqW0qjvIqJklVDuAxABwMjYYA2ArXUkpSujZTTSszJZ9mWSPHZ2mTljtlg4HfkOCx/rQB4BLNJmI5OxIVA2Easkcc0+Si9mKdycDBOuIMSfKEDJ+ZWzNpWNeSbI/oj1iho9Ja3UsyTsDG8zO7OxaM7829fADHcADFSq227+BGnfZu4lw6JW3VWdvH+LjWPYkjs9nYnfG1dSLukznSVm0S9ZMCgFAKAUAoBQCgFAKAUAoBQCgFAYL61WWN43GVkRo2/osCp+w0B+QLCNoZpIJNmVmQju1oSrfqP1V3NB11Go6b/ds7V9C3hJ2lq8SUr1B0Dpfor4/qU2b8411xHfePPaX8gsMeTcuzXz/T+j/h63KQ6MvJ7zQlqy1d24sd3C1o5mjObY7zxE7R+MsOeQHN05EZYb5DcVPXVnt3fIi04O62H1c9G0klV9bdWJGuNAJHxjRtETHIrAoDq1kDmwztk5Kq0rGXTTdyTsbBIYlhUEooKgOxkJBySCWJJ599QlNt3JqKSsaHBIupY2zbiPtwEnJ6g9nTk7kxns537Jjyck1ObutZd5CCs9V9xM1qNprTQ/GRvjcB0zgbKwDHfuGY1+ypJ5NEWs0zZqJIq/FmHwi6BkWJmtrURsVD4lEl6yaUIOpwVyFAJ223rfBPVWV837GifSfYvczdHYrwMpuptjH+CKxlzINOtmkRQAuTsu53BJ5isVNT9qMw1t7LzwT8Anv/AMRrpU+guxHPn0n2s3qmRFAKAUAoBQCgFAKAUAoBQCgFAKAUB+XfTFwz4JxeVgAFm03K4+nkPn2ur/XW2jVdKpGa3MzGWq0yOU53HfXvoyUkmt52U7q5tcLvmgmimXnE4f2ryce9Sw99UNJ4RYrDSp79q7V8yFSN1dbUfoCCVXVXUhlYBlI5EEZB+qvmLyYWaIno83VtLa90BUx/1EmWjHsUh4x5RitlTO0uPqQp5XjwJqtRsIzjLiMxTH5Eixk/RlZYsezUyN+RU4Z3X3ka55WZJ1A2GpxLOlSuMiSLn4F1U+/BOKlGxGRt1EkRgt8XM0i4ZjDCoU7AFWuSO1g4z1mOXLxrZfmpdb9jXbnN/e8+hZuJVmaXdUKFNIEeCVZiCe0D2RuTjbl4NZW1bDVd73LF0X1fA7ctqDNEjsGGGDMoYhh4gnFdZKyscxu7uSlZMCgFAKAUAoCP4jxu3gIE00aMc4UsNTYGTpT1m232FHkCO4d0oWe7+DxxShRCZzJIrRfLCKqxuAxz2iSQMYHPO0VJPYZaa2lhqRgUAoBQCgFAKAUBx3/SO4Rqt7e6A3icxNy9VxqH1FP7X1Aci4TLqjHivZ/d9h+yvY6Ircphkntjl8vJnTw09anbgbtdMsHXPRdxHrLTqye1AxT8g9tPcMlfyK+b6cwyo4yVtjz8dvmaY5NxJi8YJfW55dbDPETtuymKVBnnsomIHtrmLOm+73+hh5TRM1rNhH9II2a1nCAF+qcqDsC4Ulc+WoCp0+kiFTos3o5AwDDcMAQfI7ioMkj4uFBHaOACre8MGH2gVmO0My1gyRkETC8mYg6Ggt1U9xZXuSwHmA6fWKn+xdr9jWum+486TylLSbTjWyGNM4A6yT4qPOe7W61mlG80hVlaDLFe8etrbEbyjWoGIlzLLgDuhQFyMd+K6zaWbOWk3kiP+/SNvwVteSc/9w0QyBnGZin18vOoOrBbWTVKb3HzF0muGO1iyLjnLPEpz4FY9f661vE00bFh5syNxe7blFBGNsEySSn2FQifXqPLlWt4yO5E1hZb2aYu+IknM9oB3YtZSR7SbkfqqLxnBGVhOs05752L6+Iyr1TJHIiLbx4ZsFQcxF8vqUDSRnIxvT4io9i2meQp8TIvCVc65HuWJ30vczFRtpHxSydXy35c9+dapYipxNsaEOBs8P4bDAMQxRxA8xGipn26QM8q0ynKW1m2MIx2IdHh/wCI3TH1VtrYAnkuXuS2D3ZwpPsHhV/CdDvKWK6fcW5HBGQQQe8b1aKx9UAoBQCgFAKAUBAdPOCfDbC4t+bPGSn9YvbT+0ooD8pcDkwzKe8Z94//AH7K7mgqtqkqb3r0LeElaTjxJqvUHQLj6KbwpevF8maEk/0o2BX3Ykf6xXkPxTTX5c9+a+/E0yyqLrXodF49aF2tXBwYrhXyB8lkkiIz3A9YPbjFeTpvauKMTWx9ZLVrNgK52O4OxBojDNLgU4ktoHXOl4o3GeeCikZ+upTVpNGIO8UzZuWwjHGrAJxzzjfFYW0y9h8cQuhFFJIVZhGjOVUZZgoJwo7ycUirtIxJ2Vzj46erdEmdr05yeps/i0jXcASSZWSRsHc7Lvy2rqRowgtnic6VWcmS/BuKcMuHWJVmtptaSqsjSRs0gZShJLlZHyqnt5ztW1JbUa22WLgE7w3ssd0TLNckvFckIDKiKB1TKqgIyKNWBs2WbY5qpi4NrW3FrDSSdt5bqoF00+MdZ1LiL8Iw0qRjsljp1b7dnOr8nkeVShbWVyM72yI9rGdIWR5y8ccbKNCss8gA7OqUP62NjoCkncFeVbFKLldL5GtxklmzFxLh9weojgbSkCo+WkKmRwCqqxCNqUAEsNs6l32NZjKKu5bxJSdktxvXvCFkuoLg4+ISYKMb6pOrAOfJVcflVCM7RceJKULyTJStZsPKAqC2sc11xLXrYIsSFWeQxk9SWPxWrQfWHNdsnxObWvKMIpPaVnBSlJssvol4obnhdu5VEChoVCBgNEZMa7MzHOFGdzvmuiUC4UAoBQCgFAKAUAoD8o+kbhPwHi06gYRn65PDq5O1geQJZfyas4StyNaM+D8idOWrNMx17s7BYfR1caeJwDBPWJOg8jpEm/uQj315b8UK9OD7fY0VHapHvOsdI5SsSlTg/CLRfc1zCpHvBI99eMp7e5+gqbO9epJ1A2HooYZE9ElIsbQEEEW0AIOxB6teYqdXpvtIUugiUfODjn3e2oGwx2evq063T1mka9GdOvA1aM76c5xmsytfIwr2zI69nt7CJpAiRhm2WNVUyytyUADdmP7Sdga2RUqjSIScaaucp47wGa8LhVWW9fVdO2T2EXZY0OOXJFBxkqTtjbpNxpRSOfaVSTZN9CuP/C47WOYn4VBchcHOtgEkyzA7+oWDZ7wPECsV3+WzNFc9HTpnKqSFLEdwIH2kgYHP3VykdJvIwh5e9I/0jH/46zZGLy4H0ryZ3RMf1jH/ANlYyF2Y72Oc/gZIk/rIXl/wypWU4719+BhqW5mCewmc/wC1PGP+FHCPtlWTb7fOsqUVu+/IOLe8+oOFaXV2nuJGQHZpMK2Rglo0CofLbAPLFHPK1kFDO92SFQJlT6PnJ4rn+cyD+5jFWJ/s7CvD9xzDoNfzJbYSeeNQ7dlJpUXuPqqwGd69TgsLSq09aazvxZHDUITheSO6+jG7klsVaWR5GEkqanOptKsQMt34HeaoYmmqdWUFsRVrQUJuKLZWg1igFAKAUAoBQHE/9I/guVtrtR6ubdzgcjl48nnjIf8AOHjuBzDh0uqNT38j7tq9vo6tyuHjJ7dj7jq0Ja1NMsXQh9PErQ4+XIv50Ui/trlfiVXwq7RV2x7fY6v00cra5GxE9oQfMXMFeGpdLufoRq9Hw9SdrWbRQGhwSXVCvLK6ojjuMbNER7QUIPnU5qzIQd0aXFelEMMjRAPLMqqxjQeqG5F5GKxoO/tMD5Gp06Ep5rYQnXjDJkDH0vmmGIpuGRyHOmNrgzkjBOCUK4PmNVWlg472V3ipbkQvGbq9SXrr+NWiVew9vqkihODrZkPbBI+WQcDYYya306UaayNFSo5vMtnQGyIha4cYe5Icd5EIGIl8tsvjxkNUcTU1p24F3DwtG/EsaW6KzMFUM3rMAAW/pHmffVe7eRv1UV/jHAGkYxrLL1VzJquFOkjq1XdVfAZdWETGSNOrAzk1ujUsr22bDTKnnbjtLLWg3igFAeUAoD2gKXwq4EacYkOSEnmc454WBGOM9+1WZK7guz1K8XZTZzvo/EFjwBgYiPvaCFmPvJJ99ev0XnQ72bcJ0O/2R2D0OuxtbhSchLpwvkrRQyEfnOx99c3HK2Il97kUcT+q/vcX2qhoFAKAUAoBQCgKt6TuDfC+GXMQGWCGVMc9cfbAHtxj30B+X+BS+sv5Q/Uf2V6LQVbp0u9ej9i7g5bYk9wycR3NtITgJcQsTnGBrAO/sJq3pynr4KXVb5e5Yr9G/Bo7V03nMdhcuuzJGWHtBBG3tFfO6KvNGKrtBk0rAgEcjuPYd61smth9UMmrYW3VhhtgySOMDHru0hz55Yn31KTuRirFT6Q+juK8uTLJNKsTHW8K8mlwE16iTjsqoxju2IzW+GJcIatjRPDqUrld6ZdFbJJILS3t0VsdbNJqcssS7KuSechzvzwhqxh5TneUmaK8YRskiC4Dxo8MvvgxkMlrJpUqzbRFzsd9hjO/IENvuBVornVOiTshuLY4K28gEeBjEUiiVVI+hkqMdwWudioJSut5fw02424FgbONufdnxqqWTRiNxntCEDxBdj9RA/XUnq9ZBaxmxL4p+a3+asZGcwVl+fH+jY/b1lZyHOGiX58f6Nv4lYyHOPRFIecgB+imB9TFqzdcBZ8TTk4ZIzA/C5woOdCrAAR4E9Vqx78+dSU1wXn8zGo+L8iUrWTKEv8As3Hf6dz/AOmWrT6VPu9SsujMo/BfU90P/p4K9dor9DvZvwnQ++COrehzPV3Yzt16kDwzDED/AIa5+kI2rt8behSxatVZ0SqRWFAKAUAoBQCgPCKA/InSHh3wLiU8HJUlZRy/Bt2kO30Spq9o6tyWJi9zyfebaE9WaZluwdDY54yPaNx+qvWY2Dnh5x6mdKqrwZ3e+cXfDpCDtPasQSM41xnfHlmvl0ebUXUzXLnU+42ejd11tpbyZyXhjYnGNyozt7c1iorTaJU3eKZJVAmKAieknGhaQ69Ot2YRxpnGuRuQz3AbknuANbKVNzlY11aihG5z7T1KyzPmSaVtbkDd5GOlEQcwuSFUd2a6qSjG245rbkyau/RxHcW0KyuY7lGaV5UCkmR8MynPrKuFVc8ggqj8U1NvcXPhk4pby08E4QLZXLSNLJIQ0srkAsQMDsjsqANgB4VpqVXUeZtp01TRocL4m93JI8UyLbkaYcIOsc4GqTtHIUHIXKjO53GCZSgoLNZmIyc3k8iwRrgYJJ8zjP2AD7K0M2o+6GRQCgFAKAUBRlm18P4u2MfGX6+Pqx6M589NWXlUh3FbbCXeVO4AFxdAEHTOUyOWVSNG+1SPdXrdD54ZdrLGH2Pt9kX30OMesvVJ7P8Aq7gd2SJVJ9+gD3Cqekv1+5FLGfqdx02qBVFAKA8JoDn/AArp590eJi1s8/BoAZZp8fhMdkImRsutl7XNtLY23IHQaAUAoD8//wCkVwPq7mC7UYEyGJ8D/eR7qSfEqwHsjoCkWkutFbxH28jXu8JWVehGfFf7OvSlrwTOv+iq9ElgIictA7QkfRzrT3aWA9xr5zpPD/D4mUDXTVk48CW6G9m2EJ527yW/5MbEJ9aaD76qVulfiKXRtwN7i/GIrZQZWwXYIiAZeRzsFRe87jyGdyKjCnKbsiU6kYK7I1uM3TAGK0UL/wAebq2x3dhEkx7Cc+VWlg3vZWeK4Iq3Hbmd7nrrqFookTRDuJEUtkyM7r6pOFXLADA2O5qxRpKmrGirUc2bXRi3+EXhJAMVrpY+dwwymO4hEJb2svhWvFVNWOqt5PDwvK73F/rnHQBGdqGGQtvwICdZpXVnQs0SJGsKpkFCcDLOdLYyzEb7AVtlU5tkjXGGd2Tdajaa7X0QJBkjBGxBdQQfMZrOq+Bi6PPuhF+Nj/PX99NV8BrIfdCL8bH+ev76ar4DWR590Ivxsf56/vpqvgNZGCPjMbMqoJH1fKWKQoN8byadP27YqXJu12R11fIkagTKhZAfALoHk1xeKc8iDcyKQfEHOMd+asP9Rdi9DQug+1+pR3X4668TdXJPt61x+yvY6KS+FiWMOua+1+pdfRJNi8uE37cCN5fFuwO3j8aPtqrpVLXi+r79Snjlzkzq9cspCgFAc86TdOYDI0Ilwq42CsWmJwQYlALPH3ZUbkN3DehiarkrQeW932dTe7rL+DjTi9ept3L3+RIeju3EgmvMMOvKxR6lKnqYtW5U7jMjSd3ILW/DQ1KaRpxVVVaja2FzqwVhQCgKR6ZeDi54VP8AOgAuF8imdX9guPfQH5w4FLsy+Bz9e3/3216XQVa8JU3uz8S9g5ZOJe/RxxsW14I22jusRk9yyrkxn8rJX2lao/ibCXUa0exm6fNmnxOiJMLfiBjOAl6plT+viCq4z9KPQR/QbxrybWtTvw9CKerO3E2+kHAluhGeseKSJi8ckenUpKlGHaBGCD+qsUqrpu6M1KSmsznfSvoq8ToIOIXbXLEO+uQkLHuNRK40nIwo79JxsCReoVZVM2sinWpxhknmRM/Se/4fKnwmVbqCQsCpC5YbA42yDju3XfzqwaC9dFZYbeSJbbHwS+LSRqMAxyhNbYPMqypjSTlWUAbHs1MVTvHW4FnDTs9Uu9c8vmC8tI5VKSokiHGVdQ6nG4ypGOdZTad0YaTyZ9wwKgwiqo8FAUfUKNt7QklsPusGT3NAM0AzQDNAKCwFAUtO1w2PrOcl5HkEY1auIKx28wc+yrP/AOmXD2K/7O/3KbJ+Guf+auf+s9ex0V/iwLNDo979Sy+jJz901GTg20+R3HDwYzVfSu2Hf7FXHft7/Y7NXIKAoCm9NeLhtUAcJFHpkupMkYj9YRA8suANXghxjtqa5Olcc6EFSp51J5JLduv8uvsLFCkpPWlsRQ2kllnTQui+vQscQ0jNnZA5aR/p4y2M+tgb6d+RgcEq8lRWdODvJ7pz6upenaWKtTV5297OpHZuHWSQRJFGMJGqoo59lRgZPefOvWnPNigFAKAx3EIdGRhlWBUjxBGDQH48+Btb3kkDc43kiPnpJH7Aa6eiJuOKiuN/S/sb8M7VESFzjSckjAzkcwRuCPMGvT42EJ0JqpssdCqk4O51bo5xj7rWpjkJgvYNMgbTuj79XKgPNTyZfNgdiK+bVaUsPPNZPcV4vXjZ5NG3D06je0MiBXuQ7QdUh1KZ1zkhgfwO2rXn1fPaofDtztuDrpQvvIWBGGWdtcjnXI+ANTnbOByAAAA7gAK6MYqKsii227s3OAdHlvIrmWQKUnjNtDlQdKKWzICfnSbjGNolPhiniK2rNJbi1QpXi295A+jezvdUFvLA6RWs7z9ZIpTAKOgRAQNWXkZs931Vsr1I6jV9pCjTlrp2Oq394sMbO2SB3AZZmOyqo72YkADxIrnxi5OxelKyuafB71m7E8kPwg5cwowJjTIwp3yxGRlsAZbbbFSnG2aWXEjCV8ntJStZsNU27l8tIdA5Io0gjC/hGyWYgg40lRhsENzqWskskRabe01IuEuE0fCZ8AMFIKahliykuykllHZHdgDIJ3qTmm72RFQdrXM33PbCA3Ex0lTn4oFtOMh8RjIbkcY57YrGsuBnVfE36gTFAKACgKTw6BpOHcLyTjXaO+TuQO0vt7eg+6rLdqku8rJXhHuKlP8Ahbj/AJm6/wCvLXstF/4kOz3LdHod79WTno+yOJ25BIysykeIKFt/LKg+4Vr0ovy4vr9ivjeiu07ZXDOaQ/SLjIgComDPKSsSkEjbGp2A+QgIJ5ZJVc5YVVxmKjhqLqy3eb3InTpupLVRyvpJxWKMSNJ2ra3fLA4zd3x7YU7bhCNTHlq8kIryuHp1689Zv8ypv/hDj1X2Lq7UX5uMFb9q82WH0OcDkKScTut7m8HZ8Et9ioUdwbAOPBU869dQoQoU1TpqyRz5ScndnS63ERQCgFAKA/MXpp4d8G4w7gYWYRzjHmND9w5sjHv5863YepydWM+DRKEtWSZp8MsOtIkb8GDlF+cR8o+XgPfXpqs/iJ3vzFs63x7OHidSMeUes9m7r6ze4qi7HDGVvi0VGKNJq5oSD6h787YzVPHRo6uvUV3uGJ5NLWlt9foTfA+CR26ghV60jtvgb53IXwUcgPACuA3d3OU3dm7dRtJphTOuZurBHyQd3fPdpTUfaAO+oTmoRuzMYuTsjpNtAsaKiDCoAqjwUDAH1Vx27u7OqlZWMtYMkV0j4It5EIzJJEVdZUeNtLK68iPHmdj5HmBU6c9R3IVIa6sa1h0aWN4m1DEDM6KkUcYLsjRszsAWY4Y94yTk5wMSlVbTXEjGkk0+BPVqNooDBPAWI7bqBzVdI1e0lSw/JI5VlNLcRab3mCPhiq5dHkUsMMNZcHvBw+rBG+4xnO+cDEte6s0Y1LO6MnwPBJWSQE5z2tQ559V8gd/LHP2YxrdRnV6z4ntpSOxOVbI3ZEcY79gFPLvz9dE470Yae5m7USZr8ROIpCOeh/8ACazHaiMtjK1aXAThvDm5j/UE2+kYk+wn7K3NXqS7zUnzI9xR5D8dc/8ANXP/AFnr2eiv8WBYodHvfqS3Q0/+I2f9a493UzVnSS/J70a8Z+n3nb7idY0Z3IVFBZmOwCjcknwxXnzlHNOL8QlkYuDouLgERh8f6tbLzZlzzXVqbxd1XOFGPGY7FrGV9Z50obEv3S3L/u8kr9vSpU3Tjb9z8kULo5wccb4gkUYI4dZAZ5gupJJyeZkmYEknB0hjz5+kwGGlRg5VOnLOXsl1JZFKrNSdlsWw/RiqAAAMAbADbAq+aj2gFAKAUAoDlvpv6ET36RT2qh5IA6tHsHdDpI0HvK4Y6e/Ucb7EDkvRji+rEEg0unZXuzjbBHzh+yu3gMWpJUpbVsOjha91qMx8W4jLbXPXdWrjRoiLZKqSBkjHJv1iquklPlLvZuNOMUte72bj2y6fShvjY0dfo5QjxxkkH2VzioXPolx9TcSXKxtLH1SxocqhjJJaUMC3M4TfwA9p016cqismbaNRQd2i8cL6SmaFZvglysbrrVsRSZHMYVJC+433Ufqzz5UrO10Xo1bq9mZYOk0LY1Jcx5OB1lrcIOWfWMekd/M91YdKXV4ozyq6/A+36T2anS9zFGwwcSMIjg+AfGeXdTkp8BykeJkt+kVpIcJdW7EDOFmjO2wzs3mPrrDpzW5meUjxNheJQkgCaIk7AB1JJ8hmsasuBnXjxNnUPEVGxm59UMjFAMUB4dqGLmpc8Ugjz1k0SaeeqRFx7cnapKEnsRhzit5F3vSW2eNxHIZiQyDqY5LgaiuQMxKw7x9dTjSlfMhKpG2RFQ2rpwuwV1KsklhqVgVZT18KkFTuDk8qm2nUlbr9CFuZHuKhMuJrjzubk/30g/ZXstFf4kOwtUOj3v1JLolIF4hZknA64j3mKVR9ZIHvrOkv0O9GrGfp950HpbxxGLLqPUW5BmIweslGNEKgbsQxUkDGWMa79ta8FpjFySWFpdOe3qjvvw9ld8Cphqab15bF6nLumvEJXcWMI13t4yiYKc9VGcdXAGHycEsx5bseTbV9D4NTarW5kej1vfN+3dwzniKjXN3vb1dR2roX0Yj4dapbx7kdp3xgySH1mP6gO4ACvSlInaAUAoBQCgFAKA5j6V/RmL0G6tAFvFGSB2ROByye6Qdzd/I9xGU7ZoHIeG8T6wtbXSaZPVIcFST4Mp3V67OGxcay5Kr/AL+p0aNdVFqT/wBkHxzgbW51Aloydj3jyb9/fVLF4OVHNZr72lavh3Td9xLdAk1C5VyRCYu2QcY5/wDt1VSK5beifSuTUwu7ueKBEzGqwajpPqgusLY0IoyTz1/ROYV8FJJakG3te3IuU3K2d/D6F3it5jh47+5KMAQHtFfY7ggiJe7HOuddbHFeP1Ntnuk/Azu10qdm6LEb5exlbbwCoy5rC1W9nmZ51tvkaQ6QTZAdZJF21Y4Xerq9mpjjfxFSdNbv/JEdd/aZjPSFv5m//lLv+BTk1/LzXzMco+Hk/kaM0kMzZk4ahO51NYXZyduZFuSTU1dbJea+ZhtPbHyfyI1eINjPV8KiTOleuF3b92QPjYlHLwqWquvyZHW7PP5G5JewKMm44L7mZj9QkzUdV8JGdZcUYfupEfUNhJ4mK2vZgPItGGAPkTms6r6/FGNbs8GeidJCB1NpIQdQB4dxF9x34MZpZre/FC993kzctpurfUIVXK4+J4NdLg7ZGtsEjbwHdUWrr/2RJO3/AMs2oryaWQAz8QC79lbAwAjw6x4zjHdvnzrFklsXiLt734Hs9q5dSlneTFGQq0951cZZCGDPF1pOzAH8HzA2omrZyS7EZs+D8Slwu7GUyKFkM9wXUHIVzNIWAPeATjNez0bb4WFvvMtUHzM+v1PqK0kmmhjgZklDrKHXHxaoRqc59uAO8kDlmqP4gx1PCYRynt3LiyOIjrpQ3smeP8aitYhKN4oWdLZCSxuLnJ1zOebKjazqPrMS3MoT85w2Gq4mq4zfOlZzf8Y7orrll2Ky4o1TnGEbrYti4viTHoR6IsFbid1lp7gExagSyxtzc5+U/d9Hv7RFexhCMIqMVZLYjnNtu7Ot1IwKAUAoBQCgFAKAUBQvSb6OYuJxmSMLHdqOzJjAkGPUlI5jbZua+zIoDiVrdSQu1nfoUkXs/Gd4IyAx5HI5NyP6+vhMYprkqvj8y/QxCa1Kh9W3CHilZEY/BpMOynfdTkL4/vGxrK0faumujt+hn4S1VW2feRv8TlYlYkAYvuwJwOrBGrJwcavV5d58KuYpzlHkqe137kWKzbWpHa/QuadPbj+awj/+7/wa4K/D9RvOaMKFTgvH6H2enU5B+IiU9x6x3HvGlf11sX4ee+p5fUlqSML9NrrBwtuDjY6ZDg+zXvWf7fX/ACeX1McnPivD6mr9+F/861/Qyfxql/b8P5+RjkqnFeH1MqdN73AzHak43PxoyfZnatf9vv8AmY5Op1H19/N5+Ktvrlp/b7/mOTqdR9J05u++O3Hs60/tFZX4f4z8jKpz3tH39+918yD6pP8APWf7eX/J5fUzyUuK8DXn6Z3pPZ+DKMcjHI2/t60Vlfh+P8/IxyU+K8PqYG6VX5OeuiXyWDb+05Oa2x0BStnJmVSlvl5GGbj96xyLt18ljgx9sZP21tWgsN1jkX/J+XyNS4vLqQHXe3O/zXWL6tCjHuqcdDYZbhyC3tmsFEa7anJJPMu8kjHPM7s7MfrNXZSo4Si23aMeJO0acSxQ2Jt42h1hZ5U667myQILYZGlH2wfWC+etu7FfLMbpCekMT8TNXinanHjLs4La+5bzTK6unte3qX38yvdE+F/d3iQypSwtFXEY9URA4SPyaTGT5K2+wr0OBwvw9O0neTzk+Lf3kc6rPXeWzcfo5FAAAGANgKuGs9oBQCgFAKAUAoBQCgFAVbp/0Jh4pBofsTJkxSgZKHwPih7x+2gOAzvccNmNrfoV0gFXGWBXuKt8pe7PMYwfLqYTSDhzamziXaGK1ebPYffDOIR6TLJJGHlOcFh2VGyr5YG/tJq5QrU7cpOSvLr2LcixSqwtryauzd+68H46P84VY+Ko/wA14m3lqf8AJD7rwfjo/wA4U+Ko/wA14jlqf8kY345bj/er7sn7QKi8ZQX7kYeIpreefd+3/Gr9TfurHxtD+XqY+JpcR937f8av1N+6nxtD+XqPiaXEfd+3/Gr9Tfup8bQ/l6j4mlxMP3zW/wA8/mN+6of1Chx8mY+LpcfIffNb/PP5jfup/UKHHyY+LpcfIffNb/PP5jfup/UKHHyY+LpcfI8fpPbj5THyCt+3FYekaC3+Rh4ulxPj764Pp/m/96j/AFKj1+Bj4yn1j764Pp/m/wDes/1Kj1+A+Mp9ZdOj1lpVLt0zI402kLYBLMM62HccAnI3VAx5nFeD/EemPjqvw1J2pwzm/b262SbvafgvcrHpK471amyjfW5brLuTBGuXAwoyThVAXYZwFRc7GtWhsJrv4masrWguC49rz7c3vRUxNS3MXf2ncfRz0YTh1jHEpVnYdZK67h5GAJw3eoGAD4AeNehKZaKAUAoBQCgFAKAUAoBQCgFAVvpx0Mg4pEsc5dTG2tHTSGU4IIyynsnbI79I8KAoNv6ArcZ13czb9nSiJhfA51ZPnt7KAzfyCWf85uf7v/LQGZfQNw/G895n+nCPs6qgPf5BuH/jrz9JD/BoB/INw/8AHXn6SH+DQD+Qbh/468/SQ/waAfyDcP8Ax15+kh/g0A/kG4f+OvP0kP8ABoDC/oEss7XF0B3ZMRP16B+qgPP5BLP+c3P93/koB/IJZ/zm5/u/8lAP5BLP+c3P93/loCKPoss7KbrHnkmSE9YVZV0jABVWC5LtnfAAzlRg5NcLS+kHTXw9Hpy8k/R+izLWHoqXPlsR9dMukhs4jMdrqddEEZ3MEfMswyRrzuSNiQi7hM1xdHYFYmfJr9OOcn/J8F1cOq7ybLVaq4K72vZ1IgfRv6KjxKFrq6lkjjdiE04LyYPacs2cDVkcskgnbbPtkklZHLP0RbQCNFReSKFGfADArIMtAKAUAoBQCgFAKAUAoBQCgFAKAUAoBQCgFAKAUAoBQCgK/wBJONaD1ETgSsupm2+Ji37ZB2ySCFB78ncKRXP0ljlhKWss5PKK4v6fQ3UaXKStu3lIuOJokLXcm1vCpaEFiWlPc5Lc2Y7JknOosT2hjxqo1KlXkU71JvnPhfasvGXhuz6Osox1ty2ffp4nOOhvA5eP8Rd52IiTDykfJTPYij8M7gHwDHc8/d4bDU8NSVKnsXm97facuc3OWsz9M2tusaLGihURQiqBgKoGAAO4ACt5Ay0AoBQCgFAKAUAoBQCgFAKAUAoBQCgFAKAUAoBQCgFAKArPTHplb2ChWkTr3KqkZOT2jpDug7QjXBJO2dJA3xUKknGDkleyeXHq7wrb3YonD5kvZpIkJeCJ9Vw7k67mc76WU79UveCADhVA0qQfE4ydal+fW/Un0eEI9X/VuXDNvOx06OpUWrDOK38foUP0k9JDfXCWlt20Vwo079bOewNJzuBnA8ST5V3NB6OeHp8rU6UvJfN7yviq2u9VbEd09G/RMcNskh2MrfGTMNwZCACAfmqAFHsz313SoWmgFAKAUAoBQCgFAKAUAoBQCgFAKAUAoBQCgFAKAUAoBQEZ0k4wtnbSTvvoXsqASXc9lEUDmWYgD20BwOzhmEklzxCOATTOXJuIpAN8AD4QCUiA2ABHKq9apKP7HJdVvQqYitODtyblHfa3pvMPSu5EMBeNpreU9hRlpkdCQGEN2NwuATpY429UHBGqFPDV80llna2/rXHrGGnRlLWouz3rZ4r38yc/0d+jSyPLfPgmI9TEO9XKgu3L5rBRv8pvKrpbO80AoBQCgFAKAUAoBQCgFAKAUAoBQCgFAKAUAoBQCgFAKAUBxz0sdJ4JLyOzeUxrbETMVZ1JnZWVFDr6uhGLE536wDbBzUxk68Yfkq79PmXcDChKp+fKy4ce/dYjEsgQCss/kfhEzA924LkH6q8+9JYqLzl5L5HpP6XhJRyj5v5nNuMhrm8FvAAxLiJQiCPrJM6SzIvZLZO7ADIHIV6WhKUoKc1ZtHk8RThCrKMM0srn6d6B9FI+GWi26HW2S8j4xrkOATjuGwAHgBW41FioBQCgFAKAUAoBQCgFAKAUAoBQCgFAKAUAoBQCgFAKAUAoD8z+l3oXeQ3c92ytLBNIziRcvoXmFkGMrpAxnlgc6ApXB+MzwZWFj29tHrAk7bL872VXrYWlWs5rNbyzQxlahdQeT3bj9K+iHooeH2CiRQtxMetl7yPmKfNV5juJarBWLxQCgFAKAUAoBQCgFAKAUAoBQCgFAKAUAoBQCgFAKAUAoBQCgPKA59Yf7RH/AFq/4hQHQRQHtAKAUAoBQCgFA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://www.stress-management-for-peak-performance.com/images/stress_diar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404664"/>
            <a:ext cx="1152128" cy="1076733"/>
          </a:xfrm>
          <a:prstGeom prst="rect">
            <a:avLst/>
          </a:prstGeom>
          <a:noFill/>
        </p:spPr>
      </p:pic>
      <p:pic>
        <p:nvPicPr>
          <p:cNvPr id="2086" name="Picture 38" descr="https://encrypted-tbn2.gstatic.com/images?q=tbn:ANd9GcTXRO15VlqCQzYhqCt07BjDJPKUxY4VMfGdUKbc_4_ZYhEv0W4_tQ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2120" y="620688"/>
            <a:ext cx="1515708" cy="1008635"/>
          </a:xfrm>
          <a:prstGeom prst="rect">
            <a:avLst/>
          </a:prstGeom>
          <a:noFill/>
        </p:spPr>
      </p:pic>
      <p:pic>
        <p:nvPicPr>
          <p:cNvPr id="2090" name="Picture 42" descr="https://encrypted-tbn0.gstatic.com/images?q=tbn:ANd9GcRIRD245UwT6u4fDebXwntxb16YTzTO7M9KUgaQpsBBFnYKc0rIpQ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9552" y="3933056"/>
            <a:ext cx="1080120" cy="809048"/>
          </a:xfrm>
          <a:prstGeom prst="rect">
            <a:avLst/>
          </a:prstGeom>
          <a:noFill/>
        </p:spPr>
      </p:pic>
      <p:pic>
        <p:nvPicPr>
          <p:cNvPr id="2092" name="Picture 44" descr="https://encrypted-tbn2.gstatic.com/images?q=tbn:ANd9GcRf7XzzEUV9otsFqil97DPvUHWLFfC-1h0uf1y5F0v0J6g101A0w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40152" y="4437112"/>
            <a:ext cx="1368151" cy="1368151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395536" y="328498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SOCKS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31832" y="602128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</a:rPr>
              <a:t>BALL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63688" y="184482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CAMERA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63888" y="162880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SUNGLASSES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271792" y="436510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mic Sans MS" pitchFamily="66" charset="0"/>
              </a:rPr>
              <a:t>SWIMSUIT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23728" y="594928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SWIMMING</a:t>
            </a:r>
          </a:p>
          <a:p>
            <a:r>
              <a:rPr lang="en-US" b="1" dirty="0">
                <a:latin typeface="Comic Sans MS" pitchFamily="66" charset="0"/>
              </a:rPr>
              <a:t>TRUNKS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5536" y="6211669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TOOTH</a:t>
            </a:r>
          </a:p>
          <a:p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BRUSH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5536" y="1628800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itchFamily="66" charset="0"/>
              </a:rPr>
              <a:t>DIARY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51920" y="602128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itchFamily="66" charset="0"/>
              </a:rPr>
              <a:t>CRAYONS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92280" y="234888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TEDDY BEAR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68144" y="170080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RING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520" y="47971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FIRST AID KIT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12160" y="573325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HOODIE</a:t>
            </a:r>
          </a:p>
          <a:p>
            <a:r>
              <a:rPr lang="en-US" b="1" dirty="0">
                <a:latin typeface="Comic Sans MS" pitchFamily="66" charset="0"/>
              </a:rPr>
              <a:t>(HOODED </a:t>
            </a:r>
          </a:p>
          <a:p>
            <a:r>
              <a:rPr lang="en-US" b="1" dirty="0">
                <a:latin typeface="Comic Sans MS" pitchFamily="66" charset="0"/>
              </a:rPr>
              <a:t>SWEATER)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3528" y="98072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1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19872" y="1124744"/>
            <a:ext cx="42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3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19672" y="1196752"/>
            <a:ext cx="42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2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20272" y="1916832"/>
            <a:ext cx="42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5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36096" y="1484784"/>
            <a:ext cx="42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4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63688" y="537321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10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63888" y="4365104"/>
            <a:ext cx="423664" cy="47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9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0" y="422108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12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0" y="5589240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11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0" y="2708920"/>
            <a:ext cx="6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13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24128" y="4437112"/>
            <a:ext cx="423664" cy="47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8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52320" y="4941168"/>
            <a:ext cx="42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7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92280" y="3789040"/>
            <a:ext cx="423664" cy="47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mic Sans MS" pitchFamily="66" charset="0"/>
              </a:rPr>
              <a:t>6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28" grpId="0"/>
      <p:bldP spid="34" grpId="0"/>
      <p:bldP spid="36" grpId="0"/>
      <p:bldP spid="37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4" descr="https://encrypted-tbn3.gstatic.com/images?q=tbn:ANd9GcTE8gi9XkdtheHxjS3rYvjkBkqp_EA8nEwGnK4MlNlEaCLGqmJ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54159">
            <a:off x="1378352" y="4789283"/>
            <a:ext cx="1547661" cy="10298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2924944"/>
            <a:ext cx="4752528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You can buy _____ in ___ .</a:t>
            </a:r>
          </a:p>
        </p:txBody>
      </p:sp>
      <p:pic>
        <p:nvPicPr>
          <p:cNvPr id="5" name="Picture 2" descr="http://www.blogs.bankend.org.uk/wp-content/uploads/2012/09/cray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79855">
            <a:off x="7380312" y="260648"/>
            <a:ext cx="1440160" cy="1440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56176" y="198884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STATIONARY SHOP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4" descr="https://encrypted-tbn3.gstatic.com/images?q=tbn:ANd9GcQaivEhdn31G3TLpKUlY3N1NvhfVHLcUQa8uFwcaPtbPjrfuIkw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564904"/>
            <a:ext cx="1368152" cy="14241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516216" y="4077072"/>
            <a:ext cx="20527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pitchFamily="34" charset="0"/>
                <a:cs typeface="Arial" pitchFamily="34" charset="0"/>
              </a:rPr>
              <a:t>ELECTRONICS </a:t>
            </a:r>
          </a:p>
          <a:p>
            <a:pPr algn="ctr"/>
            <a:r>
              <a:rPr lang="en-US" sz="2000" b="1" dirty="0">
                <a:latin typeface="Arial" pitchFamily="34" charset="0"/>
                <a:cs typeface="Arial" pitchFamily="34" charset="0"/>
              </a:rPr>
              <a:t>SHOP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9" name="Picture 38" descr="https://encrypted-tbn2.gstatic.com/images?q=tbn:ANd9GcTXRO15VlqCQzYhqCt07BjDJPKUxY4VMfGdUKbc_4_ZYhEv0W4_t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780928"/>
            <a:ext cx="1515708" cy="100863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393305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JEWELLER’S</a:t>
            </a:r>
            <a:endParaRPr lang="ru-RU" dirty="0"/>
          </a:p>
        </p:txBody>
      </p:sp>
      <p:pic>
        <p:nvPicPr>
          <p:cNvPr id="4" name="Picture 36" descr="http://www.stress-management-for-peak-performance.com/images/stress_diar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65606">
            <a:off x="6165962" y="167780"/>
            <a:ext cx="1546045" cy="14448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63888" y="198884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OPTICIAN’S</a:t>
            </a:r>
          </a:p>
          <a:p>
            <a:endParaRPr lang="ru-RU" dirty="0"/>
          </a:p>
        </p:txBody>
      </p:sp>
      <p:pic>
        <p:nvPicPr>
          <p:cNvPr id="5122" name="Picture 2" descr="https://encrypted-tbn1.gstatic.com/images?q=tbn:ANd9GcTywYxicGwmFPL7J928xDAw9786-AjpyjVzVILbktg2rb6k0-IbK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260648"/>
            <a:ext cx="1512168" cy="1512168"/>
          </a:xfrm>
          <a:prstGeom prst="rect">
            <a:avLst/>
          </a:prstGeom>
          <a:noFill/>
        </p:spPr>
      </p:pic>
      <p:pic>
        <p:nvPicPr>
          <p:cNvPr id="14" name="Picture 42" descr="https://encrypted-tbn0.gstatic.com/images?q=tbn:ANd9GcRIRD245UwT6u4fDebXwntxb16YTzTO7M9KUgaQpsBBFnYKc0rIp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007397">
            <a:off x="187387" y="561294"/>
            <a:ext cx="1634284" cy="12241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11560" y="191683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CHEMIST’S</a:t>
            </a:r>
          </a:p>
          <a:p>
            <a:endParaRPr lang="ru-RU" dirty="0"/>
          </a:p>
        </p:txBody>
      </p:sp>
      <p:pic>
        <p:nvPicPr>
          <p:cNvPr id="16" name="Picture 10" descr="http://4.bp.blogspot.com/_E7ik4q_NXFA/TTLAGr7coeI/AAAAAAAABl0/jQfRkwmQd68/s1600/51lngW5mic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4437112"/>
            <a:ext cx="1008112" cy="1625987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779912" y="621166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TOY SHOP</a:t>
            </a:r>
          </a:p>
          <a:p>
            <a:endParaRPr lang="ru-RU" dirty="0"/>
          </a:p>
        </p:txBody>
      </p:sp>
      <p:pic>
        <p:nvPicPr>
          <p:cNvPr id="18" name="Picture 32" descr="https://encrypted-tbn2.gstatic.com/images?q=tbn:ANd9GcR9iImsDFXVRIxxD_QkraHp2gioG2LqnfNJWFsf0_t4dal6BDDZHQ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344608">
            <a:off x="1678610" y="396798"/>
            <a:ext cx="1157422" cy="1551184"/>
          </a:xfrm>
          <a:prstGeom prst="rect">
            <a:avLst/>
          </a:prstGeom>
          <a:noFill/>
        </p:spPr>
      </p:pic>
      <p:pic>
        <p:nvPicPr>
          <p:cNvPr id="19" name="Picture 44" descr="https://encrypted-tbn2.gstatic.com/images?q=tbn:ANd9GcRf7XzzEUV9otsFqil97DPvUHWLFfC-1h0uf1y5F0v0J6g101A0w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837320">
            <a:off x="393643" y="4651243"/>
            <a:ext cx="1343007" cy="1343007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23528" y="61653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CLOTHES SHOP</a:t>
            </a:r>
          </a:p>
        </p:txBody>
      </p:sp>
      <p:pic>
        <p:nvPicPr>
          <p:cNvPr id="23" name="Picture 4" descr="http://www.kitgroup.com/uploads/product/basket-itemno-1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19925854">
            <a:off x="7287538" y="4920401"/>
            <a:ext cx="1110326" cy="1110326"/>
          </a:xfrm>
          <a:prstGeom prst="rect">
            <a:avLst/>
          </a:prstGeom>
          <a:noFill/>
        </p:spPr>
      </p:pic>
      <p:pic>
        <p:nvPicPr>
          <p:cNvPr id="22" name="Picture 28" descr="https://encrypted-tbn3.gstatic.com/images?q=tbn:ANd9GcSicVw1_OabAgDhKoVgZnVZb3h128Yj2SF1bMynUMJcFiWyxMYXj-UjPrn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807688">
            <a:off x="6465283" y="4842404"/>
            <a:ext cx="777853" cy="115409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6300192" y="621166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SPORTS SHOP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7" grpId="0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llustrationsof.com/royalty-free-security-clipart-illustration-441108.jpg"/>
          <p:cNvPicPr>
            <a:picLocks noChangeAspect="1" noChangeArrowheads="1"/>
          </p:cNvPicPr>
          <p:nvPr/>
        </p:nvPicPr>
        <p:blipFill>
          <a:blip r:embed="rId2" cstate="print"/>
          <a:srcRect b="4348"/>
          <a:stretch>
            <a:fillRect/>
          </a:stretch>
        </p:blipFill>
        <p:spPr bwMode="auto">
          <a:xfrm>
            <a:off x="2195736" y="404664"/>
            <a:ext cx="4731953" cy="475252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4" name="Picture 4" descr="http://www.swindonlink.com/uploads/Image/Dominic%20Joyce%20John%20Lewis%20Swind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878376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www.ayrofficecleaners.co.uk/resources/Office-cleaner2.jpg?timestamp=13137584578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1038" y="692696"/>
            <a:ext cx="3848979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Shop assistant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4" name="Picture 6" descr="http://static.ngs.ru/news/preview/5f4aca2625a3dd14332783c0a886ad3a1459f155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4995936" cy="4995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www.picgifs.com/job-graphics/job-graphics/cashier/kassiere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42527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208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Bell MT</vt:lpstr>
      <vt:lpstr>Calibri</vt:lpstr>
      <vt:lpstr>Comic Sans MS</vt:lpstr>
      <vt:lpstr>Lucida Sans Unicode</vt:lpstr>
      <vt:lpstr>Verdana</vt:lpstr>
      <vt:lpstr>Wingdings 2</vt:lpstr>
      <vt:lpstr>Wingdings 3</vt:lpstr>
      <vt:lpstr>Тема Office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Manager</vt:lpstr>
      <vt:lpstr>Презентация PowerPoint</vt:lpstr>
      <vt:lpstr>Shop assistant </vt:lpstr>
      <vt:lpstr>Презентация PowerPoint</vt:lpstr>
      <vt:lpstr>What 3 things do you think you should take to your holiday?  Why?</vt:lpstr>
      <vt:lpstr>Презентация PowerPoint</vt:lpstr>
      <vt:lpstr>Words</vt:lpstr>
      <vt:lpstr>Презентация PowerPoint</vt:lpstr>
      <vt:lpstr>Listen to Robert and Marie talking about shopping. Where did each of the children buy their presents?</vt:lpstr>
      <vt:lpstr>Listen to Robert and Marie talking about shopping again. What did each of the children buy?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Лена</dc:creator>
  <cp:lastModifiedBy>English Teacher</cp:lastModifiedBy>
  <cp:revision>69</cp:revision>
  <dcterms:created xsi:type="dcterms:W3CDTF">2014-04-12T17:00:35Z</dcterms:created>
  <dcterms:modified xsi:type="dcterms:W3CDTF">2019-11-11T20:47:58Z</dcterms:modified>
</cp:coreProperties>
</file>