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929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840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350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92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462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39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95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870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84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77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0570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A7E790D-4AF1-4643-98BA-679F72D0FB0F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53D761C-2B4C-4DBB-B382-2090525493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799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8043" y="15922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>Здоровый образ жизни - основа  здоровья.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8200" y="4787107"/>
            <a:ext cx="9144000" cy="1655762"/>
          </a:xfrm>
        </p:spPr>
        <p:txBody>
          <a:bodyPr/>
          <a:lstStyle/>
          <a:p>
            <a:r>
              <a:rPr lang="ru-RU" dirty="0" smtClean="0"/>
              <a:t>Проект для учащихся  </a:t>
            </a:r>
            <a:r>
              <a:rPr lang="ru-RU" smtClean="0"/>
              <a:t>6 класса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82" t="46821" r="33775" b="-3633"/>
          <a:stretch/>
        </p:blipFill>
        <p:spPr>
          <a:xfrm>
            <a:off x="2489200" y="4592636"/>
            <a:ext cx="1739900" cy="19859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5" t="47911" r="65562" b="3043"/>
          <a:stretch/>
        </p:blipFill>
        <p:spPr>
          <a:xfrm>
            <a:off x="488043" y="4728368"/>
            <a:ext cx="1905000" cy="171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806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 состоит из следующих этапов: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248408"/>
            <a:ext cx="10058400" cy="4050792"/>
          </a:xfrm>
        </p:spPr>
        <p:txBody>
          <a:bodyPr>
            <a:noAutofit/>
          </a:bodyPr>
          <a:lstStyle/>
          <a:p>
            <a:r>
              <a:rPr lang="ru-RU" sz="3200" dirty="0"/>
              <a:t> </a:t>
            </a:r>
            <a:r>
              <a:rPr lang="ru-RU" sz="3200" dirty="0" smtClean="0"/>
              <a:t>сбор </a:t>
            </a:r>
            <a:r>
              <a:rPr lang="ru-RU" sz="3200" dirty="0"/>
              <a:t>материала учащимися по данной проблеме, небольшие выступления в течение  учебного года;</a:t>
            </a:r>
          </a:p>
          <a:p>
            <a:r>
              <a:rPr lang="ru-RU" sz="3200" dirty="0" smtClean="0"/>
              <a:t>работа </a:t>
            </a:r>
            <a:r>
              <a:rPr lang="ru-RU" sz="3200" dirty="0"/>
              <a:t>по данному вопросу на уроках  биологии, ОБЖ, физической культуры,   классных часах, спортивных секциях; </a:t>
            </a:r>
          </a:p>
          <a:p>
            <a:r>
              <a:rPr lang="ru-RU" sz="3200" dirty="0" smtClean="0"/>
              <a:t>посещение </a:t>
            </a:r>
            <a:r>
              <a:rPr lang="ru-RU" sz="3200" dirty="0"/>
              <a:t>мероприятий   детей и родителей  по данной проблеме;</a:t>
            </a:r>
          </a:p>
          <a:p>
            <a:r>
              <a:rPr lang="ru-RU" sz="3200" dirty="0" smtClean="0"/>
              <a:t>экскурсии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019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025525"/>
            <a:ext cx="10990943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Омар Хайям написал изречение, которое тоже можно считать одним из правил ЗОЖ: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Чтоб </a:t>
            </a:r>
            <a:r>
              <a:rPr lang="ru-RU" sz="3600" dirty="0"/>
              <a:t>мудро жизнь прожить,</a:t>
            </a:r>
          </a:p>
          <a:p>
            <a:r>
              <a:rPr lang="ru-RU" sz="3600" dirty="0"/>
              <a:t>Знать надобно немало.</a:t>
            </a:r>
          </a:p>
          <a:p>
            <a:r>
              <a:rPr lang="ru-RU" sz="3600" dirty="0"/>
              <a:t>Два главных правила запомни для начала:</a:t>
            </a:r>
          </a:p>
          <a:p>
            <a:r>
              <a:rPr lang="ru-RU" sz="3600" dirty="0"/>
              <a:t>Ты лучше голодай, чем, что попало есть,</a:t>
            </a:r>
          </a:p>
          <a:p>
            <a:r>
              <a:rPr lang="ru-RU" sz="3600" dirty="0"/>
              <a:t>И лучше будь один, чем вместе с кем попало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50735" y="1688306"/>
            <a:ext cx="2378407" cy="222975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284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248" y="69002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Давайте вспомним, какие мы вывели правила ЗОЖ.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smtClean="0"/>
              <a:t>1. Правильное питание;</a:t>
            </a:r>
            <a:endParaRPr lang="ru-RU" sz="2800" smtClean="0"/>
          </a:p>
          <a:p>
            <a:r>
              <a:rPr lang="ru-RU" sz="2800" b="1" i="1" smtClean="0"/>
              <a:t>2. Сон;</a:t>
            </a:r>
            <a:endParaRPr lang="ru-RU" sz="2800" smtClean="0"/>
          </a:p>
          <a:p>
            <a:r>
              <a:rPr lang="ru-RU" sz="2800" b="1" i="1" smtClean="0"/>
              <a:t>3. Активная деятельность и активный отдых;</a:t>
            </a:r>
            <a:endParaRPr lang="ru-RU" sz="2800" smtClean="0"/>
          </a:p>
          <a:p>
            <a:r>
              <a:rPr lang="ru-RU" sz="2800" b="1" i="1" smtClean="0"/>
              <a:t>4. Отсутствие вредных привычек.</a:t>
            </a:r>
            <a:endParaRPr lang="ru-RU" sz="2800" smtClean="0"/>
          </a:p>
          <a:p>
            <a:r>
              <a:rPr lang="ru-RU" sz="2800" b="1" i="1" smtClean="0"/>
              <a:t>5. Соблюдение правил личной гигиены.</a:t>
            </a:r>
            <a:endParaRPr lang="ru-RU" sz="2800" smtClean="0"/>
          </a:p>
          <a:p>
            <a:r>
              <a:rPr lang="ru-RU" sz="2800" b="1" i="1" smtClean="0"/>
              <a:t>5. Физкультура, закаливание.</a:t>
            </a:r>
            <a:endParaRPr lang="ru-RU" sz="280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728" b="52676"/>
          <a:stretch/>
        </p:blipFill>
        <p:spPr>
          <a:xfrm>
            <a:off x="9578844" y="850106"/>
            <a:ext cx="2257556" cy="1951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543" r="2428" b="52323"/>
          <a:stretch/>
        </p:blipFill>
        <p:spPr>
          <a:xfrm>
            <a:off x="8839200" y="4801362"/>
            <a:ext cx="1670050" cy="16666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872" r="36314" b="53406"/>
          <a:stretch/>
        </p:blipFill>
        <p:spPr>
          <a:xfrm>
            <a:off x="10236200" y="2906966"/>
            <a:ext cx="160020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0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Ожидаемые результаты: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снижение </a:t>
            </a:r>
            <a:r>
              <a:rPr lang="ru-RU" sz="2400" dirty="0"/>
              <a:t>заболеваемости, устойчивость к стрессовым ситуациям, сохранение и укрепление здоровья школьников.</a:t>
            </a:r>
          </a:p>
          <a:p>
            <a:r>
              <a:rPr lang="ru-RU" sz="2400" dirty="0" smtClean="0"/>
              <a:t>улучшение </a:t>
            </a:r>
            <a:r>
              <a:rPr lang="ru-RU" sz="2400" dirty="0"/>
              <a:t>состояния здоровья школьников, уменьшение пропусков занятий, повышение качества их знаний.</a:t>
            </a:r>
          </a:p>
          <a:p>
            <a:r>
              <a:rPr lang="ru-RU" sz="2400" dirty="0" smtClean="0"/>
              <a:t>занятость </a:t>
            </a:r>
            <a:r>
              <a:rPr lang="ru-RU" sz="2400" dirty="0"/>
              <a:t>детей во внеурочное время (кружки, секции и т.д.)</a:t>
            </a:r>
          </a:p>
          <a:p>
            <a:r>
              <a:rPr lang="ru-RU" sz="2400" dirty="0" smtClean="0"/>
              <a:t>осознание </a:t>
            </a:r>
            <a:r>
              <a:rPr lang="ru-RU" sz="2400" dirty="0"/>
              <a:t>школьниками необходимости разумного проведения досуга. </a:t>
            </a:r>
          </a:p>
          <a:p>
            <a:r>
              <a:rPr lang="ru-RU" sz="2400" dirty="0" smtClean="0"/>
              <a:t>повышение </a:t>
            </a:r>
            <a:r>
              <a:rPr lang="ru-RU" sz="2400" dirty="0"/>
              <a:t>внимания школьников и их родителей к вопросам здоровья и здорового образа жизни.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у учащихся представления об общих человеческих ценностях, здоровом образе жизни.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716" y="154668"/>
            <a:ext cx="3453197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00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248" y="6016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Доклады на темы: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Что </a:t>
            </a:r>
            <a:r>
              <a:rPr lang="ru-RU" sz="3600" dirty="0"/>
              <a:t>мы пьем?</a:t>
            </a:r>
          </a:p>
          <a:p>
            <a:r>
              <a:rPr lang="ru-RU" sz="3600" dirty="0" smtClean="0"/>
              <a:t>Сон</a:t>
            </a:r>
            <a:r>
              <a:rPr lang="ru-RU" sz="3600" dirty="0"/>
              <a:t> </a:t>
            </a:r>
            <a:endParaRPr lang="en-US" sz="3600" dirty="0" smtClean="0"/>
          </a:p>
          <a:p>
            <a:r>
              <a:rPr lang="ru-RU" sz="3600" dirty="0" smtClean="0"/>
              <a:t>Курение</a:t>
            </a:r>
            <a:endParaRPr lang="ru-RU" sz="3600" dirty="0"/>
          </a:p>
          <a:p>
            <a:r>
              <a:rPr lang="ru-RU" sz="3600" dirty="0" smtClean="0"/>
              <a:t>Алкоголизм</a:t>
            </a:r>
            <a:endParaRPr lang="en-US" sz="3600" dirty="0" smtClean="0"/>
          </a:p>
          <a:p>
            <a:r>
              <a:rPr lang="ru-RU" sz="3600" dirty="0" smtClean="0"/>
              <a:t>Наркомания</a:t>
            </a:r>
            <a:endParaRPr lang="ru-RU" sz="3600" dirty="0"/>
          </a:p>
          <a:p>
            <a:r>
              <a:rPr lang="ru-RU" sz="3600" dirty="0" smtClean="0"/>
              <a:t>Вред от использования компьютера</a:t>
            </a:r>
            <a:endParaRPr lang="en-US" sz="3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6900" y="-28575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843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058" y="1773535"/>
            <a:ext cx="1172789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</a:t>
            </a:r>
            <a:endParaRPr lang="ru-RU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406900"/>
            <a:ext cx="2451100" cy="2451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907"/>
          <a:stretch/>
        </p:blipFill>
        <p:spPr>
          <a:xfrm>
            <a:off x="2178462" y="286103"/>
            <a:ext cx="8089081" cy="17880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4243" y="3105667"/>
            <a:ext cx="4856843" cy="3532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24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080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Проблема, на решение которой направлен проект.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90762"/>
            <a:ext cx="10515600" cy="4351338"/>
          </a:xfrm>
        </p:spPr>
        <p:txBody>
          <a:bodyPr>
            <a:noAutofit/>
          </a:bodyPr>
          <a:lstStyle/>
          <a:p>
            <a:r>
              <a:rPr lang="ru-RU" sz="3200" dirty="0"/>
              <a:t>За годы учёбы в школе здоровье многих детей ухудшается. По ряду показателей сформировались негативные тенденции: увеличивается количество детей, имеющих хронические заболевания. Вызывают обеспокоенность   также большое число курящих школьников. Вовлечение учащихся в реализацию проекта поможет правильно решить проблему свободного времени, сформировать негативное отношение к вредным привычкам и осознать ответственность за собственное здоровье.</a:t>
            </a:r>
          </a:p>
        </p:txBody>
      </p:sp>
    </p:spTree>
    <p:extLst>
      <p:ext uri="{BB962C8B-B14F-4D97-AF65-F5344CB8AC3E}">
        <p14:creationId xmlns:p14="http://schemas.microsoft.com/office/powerpoint/2010/main" xmlns="" val="12815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проекта:</a:t>
            </a:r>
            <a:r>
              <a:rPr lang="ru-RU" dirty="0"/>
              <a:t> 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воспитание и формирование ответственного отношения к сохранению здоровья как наиважнейшей ценности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59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Задачи проекта: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Формирование </a:t>
            </a:r>
            <a:r>
              <a:rPr lang="ru-RU" sz="3200" dirty="0"/>
              <a:t>потребности в здоровом образе жизни и ответственности за свое здоровье;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Пропагандировать </a:t>
            </a:r>
            <a:r>
              <a:rPr lang="ru-RU" sz="3200" dirty="0"/>
              <a:t>здоровый образ жизни на примере лучших учащихся школы и их достижений в различных областях учёбы, творчества и спорта.</a:t>
            </a:r>
          </a:p>
          <a:p>
            <a:r>
              <a:rPr lang="ru-RU" sz="3200" dirty="0" smtClean="0"/>
              <a:t> Формировать </a:t>
            </a:r>
            <a:r>
              <a:rPr lang="ru-RU" sz="3200" dirty="0"/>
              <a:t>у учащихся устойчиво-негативное отношение к табаку, алкоголю, наркотическим веществам.  </a:t>
            </a:r>
          </a:p>
          <a:p>
            <a:r>
              <a:rPr lang="ru-RU" sz="3200" dirty="0" smtClean="0"/>
              <a:t>Воспитывать </a:t>
            </a:r>
            <a:r>
              <a:rPr lang="ru-RU" sz="3200" dirty="0"/>
              <a:t>потребность детей в ежедневном выполнении правил личной гигиены.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82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Гипотеза: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Процесс приобщения детей к здоровому образу жизни будет более эффективным и продуктивным, если реализация идеи и замысла проекта будет производиться с помощью средств ТСО; художественно-иллюстративного материала; бесед; наблюдений; экскурсий; продуктивной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5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Актуальность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/>
              <a:t>Организм ребенка интенсивно растет и развивается, закладываются ценности здорового образа жизни.</a:t>
            </a:r>
          </a:p>
          <a:p>
            <a:r>
              <a:rPr lang="ru-RU" sz="3200" dirty="0"/>
              <a:t>Формирование здоровья ребенка в школьном возрасте в значительной степени зависит от того, какая работа в школе ведется в этом направлении. Необходимо создать эмоциональную, радостную обстановку, т. к. здоровье детей во многом зависит от их психического состояния. Большое значение имеет организация пространства в школе. </a:t>
            </a:r>
          </a:p>
        </p:txBody>
      </p:sp>
    </p:spTree>
    <p:extLst>
      <p:ext uri="{BB962C8B-B14F-4D97-AF65-F5344CB8AC3E}">
        <p14:creationId xmlns:p14="http://schemas.microsoft.com/office/powerpoint/2010/main" xmlns="" val="351029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300" y="1076325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ru-RU" sz="3200" dirty="0"/>
              <a:t>Правильно организованная развивающая среда дает ребенку возможность проявить себя в социальном плане, освоить определенные правила здорового образа жизни, ощутить взаимосвязь с другими детьми, укрепить уверенность в своих силах. И тогда наши дети будут физически здоровы, активны, коммуникабельны. Учитывая все вышеизложенное, перед нами появилась необходимость разработки и реализации проекта о пропаганде здорового образа жизни, используя современные образовательные технологии.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175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550672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При создании проекта мы опирались на следующие принципы</a:t>
            </a:r>
            <a:r>
              <a:rPr lang="ru-RU" sz="4400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400" dirty="0"/>
              <a:t>Здоровье-это приоритет.  Твое здоровье - в твоих руках.</a:t>
            </a:r>
          </a:p>
          <a:p>
            <a:pPr lvl="0"/>
            <a:r>
              <a:rPr lang="ru-RU" sz="2400" dirty="0"/>
              <a:t>Здоровье  - это все, без здоровья  человек  ничто.</a:t>
            </a:r>
          </a:p>
          <a:p>
            <a:pPr lvl="0"/>
            <a:r>
              <a:rPr lang="ru-RU" sz="2400" dirty="0"/>
              <a:t>Осознанно вредить своему здоровью - глупо. Объяви войну вредным привычкам.</a:t>
            </a:r>
          </a:p>
          <a:p>
            <a:pPr lvl="0"/>
            <a:r>
              <a:rPr lang="ru-RU" sz="2400" dirty="0"/>
              <a:t>Без вредных привычек от жизни можно получить гораздо больше.</a:t>
            </a:r>
          </a:p>
          <a:p>
            <a:pPr lvl="0"/>
            <a:r>
              <a:rPr lang="ru-RU" sz="2400" dirty="0"/>
              <a:t>Физическое и психологическое здоровье неразделимы. Выбери активную жизненную позицию: найди себя в спорте, творчестве, учёбе. Не будь равнодушным! Помоги тем, кто попал в беду.</a:t>
            </a:r>
          </a:p>
          <a:p>
            <a:pPr lvl="0"/>
            <a:r>
              <a:rPr lang="ru-RU" sz="2400" dirty="0"/>
              <a:t>Бери пример с лучших.</a:t>
            </a:r>
          </a:p>
          <a:p>
            <a:pPr lvl="0"/>
            <a:r>
              <a:rPr lang="ru-RU" sz="2400" dirty="0"/>
              <a:t>Все лучшие качества развиваются там, где есть творческое отношение к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948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Важные факты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По мнению специалистов-медиков, возраст от одного года до 15 лет гораздо важнее для сохранения будущего здоровья, чем от 15 лет до 60.</a:t>
            </a:r>
          </a:p>
          <a:p>
            <a:r>
              <a:rPr lang="ru-RU" sz="3200" dirty="0"/>
              <a:t>Именно это обстоятельство побудило к исследовательской деятельности в этой сфере с целью определения условий сохранения здоровья учеников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3714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31</TotalTime>
  <Words>705</Words>
  <Application>Microsoft Office PowerPoint</Application>
  <PresentationFormat>Произвольный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Дерево</vt:lpstr>
      <vt:lpstr>Здоровый образ жизни - основа  здоровья. </vt:lpstr>
      <vt:lpstr>Проблема, на решение которой направлен проект. </vt:lpstr>
      <vt:lpstr>Цель проекта:  </vt:lpstr>
      <vt:lpstr>Задачи проекта:   </vt:lpstr>
      <vt:lpstr>Гипотеза: </vt:lpstr>
      <vt:lpstr>Актуальность проекта: </vt:lpstr>
      <vt:lpstr>Слайд 7</vt:lpstr>
      <vt:lpstr>При создании проекта мы опирались на следующие принципы: </vt:lpstr>
      <vt:lpstr>Важные факты</vt:lpstr>
      <vt:lpstr>Проект состоит из следующих этапов: </vt:lpstr>
      <vt:lpstr>Омар Хайям написал изречение, которое тоже можно считать одним из правил ЗОЖ: </vt:lpstr>
      <vt:lpstr>Давайте вспомним, какие мы вывели правила ЗОЖ. </vt:lpstr>
      <vt:lpstr>  Ожидаемые результаты: </vt:lpstr>
      <vt:lpstr>Доклады на темы: 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- основа  здоровья. </dc:title>
  <dc:creator>Пользователь Windows</dc:creator>
  <cp:lastModifiedBy>Дмитрий Ершов</cp:lastModifiedBy>
  <cp:revision>5</cp:revision>
  <dcterms:created xsi:type="dcterms:W3CDTF">2017-04-02T10:18:02Z</dcterms:created>
  <dcterms:modified xsi:type="dcterms:W3CDTF">2022-12-31T10:41:40Z</dcterms:modified>
</cp:coreProperties>
</file>