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7558608" cy="65050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Мастер-класс «Ёлочка-красавица»</a:t>
            </a:r>
            <a:endParaRPr lang="ru-RU" sz="28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елка\IMG_20221227_1926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24092" r="21425" b="32092"/>
          <a:stretch/>
        </p:blipFill>
        <p:spPr bwMode="auto">
          <a:xfrm rot="5400000">
            <a:off x="2559747" y="2488925"/>
            <a:ext cx="452856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3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Для изготовления ёлочки нам  понадобится: клеевой пистолет, ножницы, картон, шаблон ёлочки, нити для вязания, декоративные элементы</a:t>
            </a:r>
            <a:endParaRPr lang="ru-RU" sz="2800" b="1" dirty="0"/>
          </a:p>
        </p:txBody>
      </p:sp>
      <p:pic>
        <p:nvPicPr>
          <p:cNvPr id="2050" name="Picture 2" descr="C:\Users\Пользователь\Desktop\елка\IMG_20221227_18555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3" t="29990" r="12355"/>
          <a:stretch/>
        </p:blipFill>
        <p:spPr bwMode="auto">
          <a:xfrm>
            <a:off x="2195736" y="2924944"/>
            <a:ext cx="4399851" cy="360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2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3100" b="1" dirty="0" smtClean="0"/>
              <a:t>Обвести</a:t>
            </a:r>
            <a:r>
              <a:rPr lang="ru-RU" sz="2800" b="1" dirty="0" smtClean="0"/>
              <a:t> ёлочку по шаблону и вырезать</a:t>
            </a:r>
            <a:endParaRPr lang="ru-RU" sz="2800" b="1" dirty="0"/>
          </a:p>
        </p:txBody>
      </p:sp>
      <p:pic>
        <p:nvPicPr>
          <p:cNvPr id="3074" name="Picture 2" descr="C:\Users\Пользователь\Desktop\елка\IMG_20221227_18572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9" t="21466" r="15907" b="17924"/>
          <a:stretch/>
        </p:blipFill>
        <p:spPr bwMode="auto">
          <a:xfrm>
            <a:off x="539552" y="2276872"/>
            <a:ext cx="4252807" cy="331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елка\IMG_20221227_1859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2" t="33185" r="28645" b="26136"/>
          <a:stretch/>
        </p:blipFill>
        <p:spPr bwMode="auto">
          <a:xfrm rot="5400000">
            <a:off x="5149551" y="2426509"/>
            <a:ext cx="3312369" cy="301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2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Приклеить петлю на макушку ёлочки и начиная со ствола до макушки приклеивать нить, обматывая ёлочку вокруг</a:t>
            </a:r>
            <a:endParaRPr lang="ru-RU" sz="2800" b="1" dirty="0"/>
          </a:p>
        </p:txBody>
      </p:sp>
      <p:pic>
        <p:nvPicPr>
          <p:cNvPr id="4098" name="Picture 2" descr="C:\Users\Пользователь\Desktop\елка\IMG_20221227_19040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9" t="32006" r="26416" b="15907"/>
          <a:stretch/>
        </p:blipFill>
        <p:spPr bwMode="auto">
          <a:xfrm rot="5400000">
            <a:off x="392386" y="2712073"/>
            <a:ext cx="3515865" cy="235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елка\IMG_20221227_19052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7" t="22205" b="24053"/>
          <a:stretch/>
        </p:blipFill>
        <p:spPr bwMode="auto">
          <a:xfrm rot="5400000">
            <a:off x="2898256" y="2942505"/>
            <a:ext cx="3563512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ользователь\Desktop\елка\IMG_20221227_1912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65" r="11497" b="16956"/>
          <a:stretch/>
        </p:blipFill>
        <p:spPr bwMode="auto">
          <a:xfrm rot="5400000">
            <a:off x="5612335" y="2688779"/>
            <a:ext cx="3623440" cy="239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3100" b="1" dirty="0" smtClean="0"/>
              <a:t>Осталось украсить ёлочку разнообразными декоративными элементами.</a:t>
            </a:r>
            <a:br>
              <a:rPr lang="ru-RU" sz="3100" b="1" dirty="0" smtClean="0"/>
            </a:br>
            <a:r>
              <a:rPr lang="ru-RU" sz="4900" b="1" dirty="0" smtClean="0"/>
              <a:t>С наступающим Новым годом!</a:t>
            </a:r>
            <a:endParaRPr lang="ru-RU" sz="4900" b="1" dirty="0"/>
          </a:p>
        </p:txBody>
      </p:sp>
      <p:pic>
        <p:nvPicPr>
          <p:cNvPr id="6146" name="Picture 2" descr="C:\Users\Пользователь\Desktop\елка\IMG_20221227_1926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9" t="21589" r="22155" b="30428"/>
          <a:stretch/>
        </p:blipFill>
        <p:spPr bwMode="auto">
          <a:xfrm rot="5400000">
            <a:off x="307727" y="3228777"/>
            <a:ext cx="4085782" cy="29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Desktop\IMG_20221110_14395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5" t="12239" r="11730" b="5095"/>
          <a:stretch/>
        </p:blipFill>
        <p:spPr bwMode="auto">
          <a:xfrm rot="5400000">
            <a:off x="4397972" y="3280989"/>
            <a:ext cx="3986210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27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Мастер-класс «Ёлочка-красавица»</vt:lpstr>
      <vt:lpstr>      Для изготовления ёлочки нам  понадобится: клеевой пистолет, ножницы, картон, шаблон ёлочки, нити для вязания, декоративные элементы</vt:lpstr>
      <vt:lpstr>  Обвести ёлочку по шаблону и вырезать</vt:lpstr>
      <vt:lpstr>    Приклеить петлю на макушку ёлочки и начиная со ствола до макушки приклеивать нить, обматывая ёлочку вокруг</vt:lpstr>
      <vt:lpstr>     Осталось украсить ёлочку разнообразными декоративными элементами. С наступающим Новым годом!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2022-12-27T11:29:51Z</dcterms:created>
  <dcterms:modified xsi:type="dcterms:W3CDTF">2022-12-31T14:18:04Z</dcterms:modified>
</cp:coreProperties>
</file>