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7"/>
  </p:notesMasterIdLst>
  <p:sldIdLst>
    <p:sldId id="256" r:id="rId2"/>
    <p:sldId id="264" r:id="rId3"/>
    <p:sldId id="259" r:id="rId4"/>
    <p:sldId id="260" r:id="rId5"/>
    <p:sldId id="261" r:id="rId6"/>
    <p:sldId id="262" r:id="rId7"/>
    <p:sldId id="263" r:id="rId8"/>
    <p:sldId id="265" r:id="rId9"/>
    <p:sldId id="268" r:id="rId10"/>
    <p:sldId id="270" r:id="rId11"/>
    <p:sldId id="271" r:id="rId12"/>
    <p:sldId id="272" r:id="rId13"/>
    <p:sldId id="273" r:id="rId14"/>
    <p:sldId id="274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2" autoAdjust="0"/>
    <p:restoredTop sz="94679" autoAdjust="0"/>
  </p:normalViewPr>
  <p:slideViewPr>
    <p:cSldViewPr>
      <p:cViewPr varScale="1">
        <p:scale>
          <a:sx n="69" d="100"/>
          <a:sy n="69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C4169-ABE3-462E-BE8F-4BC85CDA9708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6986F-A43A-46CF-903D-B0031FBB7FC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399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6986F-A43A-46CF-903D-B0031FBB7FC3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459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31.12.2022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y.ru/rol-komsoltsev-v-gody-voyny/tortsev-aleksandr-grigorevich/" TargetMode="External"/><Relationship Id="rId2" Type="http://schemas.openxmlformats.org/officeDocument/2006/relationships/hyperlink" Target="https://kolanews.ru/news/armija-i-flot/33174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24744"/>
            <a:ext cx="7543800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latin typeface="+mn-lt"/>
              </a:rPr>
              <a:t>ВОЕННО-ИСТОРИЧЕСКИЕ ЧТЕНИЯ </a:t>
            </a:r>
            <a:br>
              <a:rPr lang="ru-RU" sz="2200" b="1" dirty="0" smtClean="0">
                <a:latin typeface="+mn-lt"/>
              </a:rPr>
            </a:br>
            <a:r>
              <a:rPr lang="ru-RU" sz="2200" b="1" dirty="0" smtClean="0">
                <a:latin typeface="+mn-lt"/>
              </a:rPr>
              <a:t>«СЕВЕРНЫЙ ФРОНТ»</a:t>
            </a:r>
            <a:br>
              <a:rPr lang="ru-RU" sz="2200" b="1" dirty="0" smtClean="0">
                <a:latin typeface="+mn-lt"/>
              </a:rPr>
            </a:br>
            <a:r>
              <a:rPr lang="ru-RU" sz="2200" b="1" dirty="0" smtClean="0">
                <a:latin typeface="+mn-lt"/>
              </a:rPr>
              <a:t/>
            </a:r>
            <a:br>
              <a:rPr lang="ru-RU" sz="2200" b="1" dirty="0" smtClean="0">
                <a:latin typeface="+mn-lt"/>
              </a:rPr>
            </a:br>
            <a:r>
              <a:rPr lang="ru-RU" sz="2200" b="1" dirty="0" smtClean="0">
                <a:latin typeface="+mn-lt"/>
              </a:rPr>
              <a:t>Секция: «Улицы моего города»</a:t>
            </a:r>
            <a:br>
              <a:rPr lang="ru-RU" sz="2200" b="1" dirty="0" smtClean="0">
                <a:latin typeface="+mn-lt"/>
              </a:rPr>
            </a:br>
            <a:r>
              <a:rPr lang="ru-RU" sz="2200" dirty="0">
                <a:latin typeface="+mn-lt"/>
              </a:rPr>
              <a:t/>
            </a:r>
            <a:br>
              <a:rPr lang="ru-RU" sz="2200" dirty="0">
                <a:latin typeface="+mn-lt"/>
              </a:rPr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140968"/>
            <a:ext cx="7488832" cy="2880320"/>
          </a:xfrm>
        </p:spPr>
        <p:txBody>
          <a:bodyPr>
            <a:norm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b="1" dirty="0" smtClean="0"/>
              <a:t>ДОКЛАД </a:t>
            </a:r>
            <a:endParaRPr lang="ru-RU" dirty="0" smtClean="0"/>
          </a:p>
          <a:p>
            <a:pPr algn="ctr"/>
            <a:r>
              <a:rPr lang="ru-RU" b="1" dirty="0" smtClean="0"/>
              <a:t>Александр Григорьевич Торцев –</a:t>
            </a:r>
            <a:endParaRPr lang="ru-RU" dirty="0" smtClean="0"/>
          </a:p>
          <a:p>
            <a:pPr algn="ctr"/>
            <a:r>
              <a:rPr lang="ru-RU" b="1" dirty="0" smtClean="0"/>
              <a:t>герой Великой Отечественной войны,</a:t>
            </a:r>
            <a:endParaRPr lang="ru-RU" dirty="0" smtClean="0"/>
          </a:p>
          <a:p>
            <a:pPr algn="ctr"/>
            <a:r>
              <a:rPr lang="ru-RU" b="1" dirty="0" smtClean="0"/>
              <a:t>участник обороны Советского Заполярья</a:t>
            </a:r>
          </a:p>
          <a:p>
            <a:pPr algn="ctr"/>
            <a:endParaRPr lang="ru-RU" b="1" dirty="0" smtClean="0"/>
          </a:p>
          <a:p>
            <a:pPr algn="ctr"/>
            <a:r>
              <a:rPr lang="ru-RU" sz="1500" b="1" dirty="0" smtClean="0"/>
              <a:t>Докладчик: Нижников Максим Викторович (ДВПК «Витязь»)</a:t>
            </a:r>
          </a:p>
          <a:p>
            <a:pPr algn="ctr"/>
            <a:r>
              <a:rPr lang="ru-RU" sz="1500" b="1" dirty="0" smtClean="0"/>
              <a:t>     Консультант: Нижникова Надежда </a:t>
            </a:r>
            <a:r>
              <a:rPr lang="ru-RU" sz="1500" b="1" dirty="0" smtClean="0"/>
              <a:t>Анатольевна </a:t>
            </a:r>
          </a:p>
          <a:p>
            <a:pPr algn="ctr"/>
            <a:r>
              <a:rPr lang="ru-RU" sz="1500" b="1" dirty="0" smtClean="0"/>
              <a:t>(МБОУ г. Мурманска СОШ № 27)</a:t>
            </a:r>
            <a:endParaRPr lang="ru-RU" sz="1500" b="1" dirty="0" smtClean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4491175"/>
      </p:ext>
    </p:extLst>
  </p:cSld>
  <p:clrMapOvr>
    <a:masterClrMapping/>
  </p:clrMapOvr>
  <p:transition spd="slow" advTm="556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548680"/>
            <a:ext cx="7344816" cy="2664296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200" b="1" dirty="0"/>
              <a:t>Получив задание захватить высоту Важная, Торцев «действуя смело и решительно, с отделением 3-го взвода зашел в тыл врага и открыл сильный огонь из ручного пулемёта и автоматов. Противник, придя в замешательство, перенёс массированный огонь на отделение смельчаков и бросил против него взвод солдат. Метким  ружейным и пулемётным огнём, а также гранатами наши бойцы уничтожили больше половины взвода» (из наградного листа Героя Советского Союза Александра Торцева).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6216" y="3501008"/>
            <a:ext cx="1955040" cy="122413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76463"/>
            <a:ext cx="5040560" cy="321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84984"/>
            <a:ext cx="2808312" cy="2604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93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04664"/>
            <a:ext cx="3931920" cy="5688632"/>
          </a:xfrm>
        </p:spPr>
        <p:txBody>
          <a:bodyPr>
            <a:noAutofit/>
          </a:bodyPr>
          <a:lstStyle/>
          <a:p>
            <a:pPr algn="just"/>
            <a:r>
              <a:rPr lang="ru-RU" sz="1500" b="1" dirty="0" smtClean="0"/>
              <a:t>Таяли силы моряков. Погиб от неприятельской пули пулемётчик, реже стал огонь автоматов, получил ранение и Торцев. Враг осмелел, на помощь к нему подошло подкрепление. Впереди замелькали грязно-зелёные шинели. Преодолевая боль, Александр подполз к умолкнувшему пулемёту. Шквал смертоносного свинца обрушился на врага. Многие фашисты были убиты, многие ранены. Но и Торцев остался только один со своим пулеметом. Нажимая на гашетку, он продолжал вести огонь. Немцы обрушили на пулемёт  героя миномётный огонь. И только тогда он замолчал…</a:t>
            </a:r>
            <a:endParaRPr lang="ru-RU" sz="1500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004048" y="4869160"/>
            <a:ext cx="3539216" cy="151216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/>
              <a:t>Пленные немцы говорили: «Ваши моряки стреляют живые и мёртвые».</a:t>
            </a:r>
            <a:endParaRPr lang="ru-RU" sz="2000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3456384" cy="36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819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4077072"/>
            <a:ext cx="7488832" cy="2376264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/>
              <a:t>Героический поступок А. Торцева стал символом верности воинскому долгу, примером для сотен и тысяч моряков. Матрос М. </a:t>
            </a:r>
            <a:r>
              <a:rPr lang="ru-RU" b="1" dirty="0"/>
              <a:t>И</a:t>
            </a:r>
            <a:r>
              <a:rPr lang="ru-RU" b="1" dirty="0" smtClean="0"/>
              <a:t>ванов в своем заявлении, поданном в комсомольскую организацию отряда, писал: «Я видел, как мужественно и смело дрались комсомольцы во главе с секретарем А.Г. Торцевым, и я почувствовал, что с такими людьми пойду в огонь и воду. Прошу принять меня в члены ВЛКСМ. Хочу вместе с героями-комсомольцами драться против фашистских зверей».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102644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На самой вершине отвоёванной высоты похоронили моряки отважных бойцов</a:t>
            </a:r>
            <a:endParaRPr lang="ru-RU" sz="1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360040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55085"/>
            <a:ext cx="2952328" cy="203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92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841624" cy="42668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/>
              <a:t>Указом Президиума Верховного Совета СССР от 22 февраля 1943 года за мужество и героизм, проявленные в боях с немецко-фашистскими захватчиками, младшему лейтенанту Александру </a:t>
            </a:r>
            <a:r>
              <a:rPr lang="ru-RU" b="1" dirty="0"/>
              <a:t>Г</a:t>
            </a:r>
            <a:r>
              <a:rPr lang="ru-RU" b="1" dirty="0" smtClean="0"/>
              <a:t>ригорьевичу Торцеву присвоено звание Героя Советского Союза посмертно.</a:t>
            </a:r>
            <a:endParaRPr lang="ru-RU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0224"/>
            <a:ext cx="3944493" cy="534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2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692696"/>
            <a:ext cx="3888432" cy="3528392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b="1" dirty="0" smtClean="0"/>
              <a:t>Александр Торцев вечно зачислен в списки воинской части. Герою установлены бюсты на родине в селе Жердь и в городе Северодвинске Архангельской области, мемориальные доски на доме, где он жил, в селе Жердь и в   г. Северодвинске. Именем героя названы улицы в              г. Мурманске, Северодвинске, центральная улица в с. Жердь и школа в г. Мезень, большой автономный траулер Мурманского тралового флота.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84168" y="4437112"/>
            <a:ext cx="2603112" cy="482360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2696"/>
            <a:ext cx="280831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29000"/>
            <a:ext cx="297408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17639"/>
            <a:ext cx="2679005" cy="24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418" y="3861048"/>
            <a:ext cx="2664296" cy="2344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4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67544" y="836712"/>
            <a:ext cx="8280920" cy="504056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/>
              <a:t>Литература</a:t>
            </a:r>
          </a:p>
          <a:p>
            <a:pPr algn="just"/>
            <a:r>
              <a:rPr lang="ru-RU" sz="1600" b="1" dirty="0"/>
              <a:t>1. Герасименко Д.Я</a:t>
            </a:r>
            <a:r>
              <a:rPr lang="ru-RU" sz="1600" b="1" dirty="0" smtClean="0"/>
              <a:t>.  </a:t>
            </a:r>
            <a:r>
              <a:rPr lang="ru-RU" sz="1600" b="1" dirty="0"/>
              <a:t>и др. Славен героями Северный флот. Мурманск, </a:t>
            </a:r>
            <a:r>
              <a:rPr lang="ru-RU" sz="1600" b="1" dirty="0" smtClean="0"/>
              <a:t>1982.</a:t>
            </a:r>
            <a:endParaRPr lang="ru-RU" sz="1600" b="1" dirty="0"/>
          </a:p>
          <a:p>
            <a:pPr algn="just"/>
            <a:r>
              <a:rPr lang="ru-RU" sz="1600" b="1" dirty="0" smtClean="0"/>
              <a:t>2. Герои </a:t>
            </a:r>
            <a:r>
              <a:rPr lang="ru-RU" sz="1600" b="1" dirty="0"/>
              <a:t>Советского Союза: крат. биогр. слов. Т.2. – Москва, 1988.</a:t>
            </a:r>
          </a:p>
          <a:p>
            <a:pPr algn="just"/>
            <a:r>
              <a:rPr lang="ru-RU" sz="1600" b="1" dirty="0" smtClean="0"/>
              <a:t>3. Героям </a:t>
            </a:r>
            <a:r>
              <a:rPr lang="ru-RU" sz="1600" b="1" dirty="0"/>
              <a:t>Родины - слава! - Петрозаводск: Карелия, 1985</a:t>
            </a:r>
          </a:p>
          <a:p>
            <a:pPr algn="just"/>
            <a:r>
              <a:rPr lang="ru-RU" sz="1600" b="1" dirty="0" smtClean="0"/>
              <a:t>4. Золотые </a:t>
            </a:r>
            <a:r>
              <a:rPr lang="ru-RU" sz="1600" b="1" dirty="0"/>
              <a:t>Звёзды северян. 2-е изд. Архангельск, 1971</a:t>
            </a:r>
          </a:p>
          <a:p>
            <a:pPr algn="just"/>
            <a:r>
              <a:rPr lang="ru-RU" sz="1600" b="1" dirty="0" smtClean="0"/>
              <a:t>5. Память </a:t>
            </a:r>
            <a:r>
              <a:rPr lang="ru-RU" sz="1600" b="1" dirty="0"/>
              <a:t>солдатского сердца. Выпуск 4. Чебоксары, 1983</a:t>
            </a:r>
          </a:p>
          <a:p>
            <a:pPr algn="just"/>
            <a:r>
              <a:rPr lang="ru-RU" sz="1600" b="1" dirty="0" smtClean="0"/>
              <a:t>6. </a:t>
            </a:r>
            <a:r>
              <a:rPr lang="ru-RU" sz="1600" b="1" dirty="0"/>
              <a:t>Сорокажердьев В</a:t>
            </a:r>
            <a:r>
              <a:rPr lang="ru-RU" sz="1600" b="1" i="1" dirty="0"/>
              <a:t>.</a:t>
            </a:r>
            <a:r>
              <a:rPr lang="ru-RU" sz="1600" b="1" dirty="0"/>
              <a:t> Они сражались в Заполярье: Герои Советского союза 1939—1945 гг. — Мурманск: Кн. изд-во, 2007. </a:t>
            </a:r>
          </a:p>
          <a:p>
            <a:pPr algn="just"/>
            <a:r>
              <a:rPr lang="ru-RU" sz="1600" b="1" dirty="0" smtClean="0"/>
              <a:t>7. Статья «</a:t>
            </a:r>
            <a:r>
              <a:rPr lang="ru-RU" sz="1600" b="1" dirty="0"/>
              <a:t>Александр Торцев, архангелогородец, отдавший жизнь за Кольское Заполярье. К 100-летию со дня рождения Героя Советского </a:t>
            </a:r>
            <a:r>
              <a:rPr lang="ru-RU" sz="1600" b="1" dirty="0" smtClean="0"/>
              <a:t>Союза». </a:t>
            </a:r>
            <a:r>
              <a:rPr lang="ru-RU" sz="1600" b="1" u="sng" dirty="0">
                <a:hlinkClick r:id="rId2"/>
              </a:rPr>
              <a:t>https://kolanews.ru/news/armija-i-flot/33174</a:t>
            </a:r>
            <a:endParaRPr lang="ru-RU" sz="1600" b="1" dirty="0"/>
          </a:p>
          <a:p>
            <a:pPr algn="just"/>
            <a:r>
              <a:rPr lang="ru-RU" sz="1600" b="1" dirty="0" smtClean="0"/>
              <a:t>8. Статья «Торцев </a:t>
            </a:r>
            <a:r>
              <a:rPr lang="ru-RU" sz="1600" b="1" dirty="0"/>
              <a:t>Александр </a:t>
            </a:r>
            <a:r>
              <a:rPr lang="ru-RU" sz="1600" b="1" dirty="0" smtClean="0"/>
              <a:t>Григорьевич.</a:t>
            </a:r>
            <a:r>
              <a:rPr lang="ru-RU" sz="1600" b="1" dirty="0"/>
              <a:t> </a:t>
            </a:r>
            <a:r>
              <a:rPr lang="ru-RU" sz="1600" b="1" dirty="0" smtClean="0"/>
              <a:t>Герой </a:t>
            </a:r>
            <a:r>
              <a:rPr lang="ru-RU" sz="1600" b="1" dirty="0"/>
              <a:t>Советского Союза, заместитель командира роты 112-го стрелкового полка, младший </a:t>
            </a:r>
            <a:r>
              <a:rPr lang="ru-RU" sz="1600" b="1" dirty="0" smtClean="0"/>
              <a:t>лейтенант». </a:t>
            </a:r>
            <a:r>
              <a:rPr lang="ru-RU" sz="1600" b="1" u="sng" dirty="0">
                <a:hlinkClick r:id="rId3"/>
              </a:rPr>
              <a:t>https://ruy.ru/rol-komsoltsev-v-gody-voyny/tortsev-aleksandr-grigorevich/</a:t>
            </a:r>
            <a:endParaRPr lang="ru-RU" sz="1600" b="1" dirty="0"/>
          </a:p>
          <a:p>
            <a:pPr algn="just"/>
            <a:endParaRPr lang="ru-RU" sz="1600" b="1" dirty="0"/>
          </a:p>
          <a:p>
            <a:endParaRPr lang="ru-RU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6726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05064"/>
            <a:ext cx="77048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endParaRPr lang="ru-RU" sz="2400" dirty="0"/>
          </a:p>
          <a:p>
            <a:pPr algn="ctr"/>
            <a:r>
              <a:rPr lang="ru-RU" sz="2000" b="1" dirty="0" smtClean="0"/>
              <a:t>Улица Александра Торцева </a:t>
            </a:r>
          </a:p>
          <a:p>
            <a:pPr algn="ctr"/>
            <a:r>
              <a:rPr lang="ru-RU" sz="2000" b="1" dirty="0" smtClean="0"/>
              <a:t>находится в микрорайоне города </a:t>
            </a:r>
            <a:r>
              <a:rPr lang="ru-RU" sz="2000" b="1" smtClean="0"/>
              <a:t>Мурманска </a:t>
            </a:r>
          </a:p>
          <a:p>
            <a:pPr algn="ctr"/>
            <a:r>
              <a:rPr lang="ru-RU" sz="2000" b="1" smtClean="0"/>
              <a:t>под </a:t>
            </a:r>
            <a:r>
              <a:rPr lang="ru-RU" sz="2000" b="1" dirty="0" smtClean="0"/>
              <a:t>названием Роста.</a:t>
            </a:r>
            <a:endParaRPr lang="ru-RU" sz="2000" b="1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20688"/>
            <a:ext cx="799288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4094433" cy="5472608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/>
              <a:t>В доме № 1 по улице А. Торцева расположен «Центр патриотического воспитания «Юная гвардия</a:t>
            </a:r>
            <a:r>
              <a:rPr lang="ru-RU" sz="1600" b="1" dirty="0" smtClean="0"/>
              <a:t>».</a:t>
            </a:r>
            <a:endParaRPr lang="ru-RU" sz="1600" b="1" dirty="0"/>
          </a:p>
          <a:p>
            <a:pPr algn="just"/>
            <a:r>
              <a:rPr lang="ru-RU" sz="1600" b="1" dirty="0"/>
              <a:t>В доме № 1а по улице А. Торцева ранее располагался ДС № 49 «Чайка</a:t>
            </a:r>
            <a:r>
              <a:rPr lang="ru-RU" sz="1600" b="1" dirty="0" smtClean="0"/>
              <a:t>».</a:t>
            </a:r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r>
              <a:rPr lang="ru-RU" sz="1600" b="1" dirty="0" smtClean="0"/>
              <a:t>В доме № 11 находится Дом Детского </a:t>
            </a:r>
            <a:r>
              <a:rPr lang="ru-RU" sz="1600" b="1" dirty="0"/>
              <a:t>Т</a:t>
            </a:r>
            <a:r>
              <a:rPr lang="ru-RU" sz="1600" b="1" dirty="0" smtClean="0"/>
              <a:t>ворчества, который носит имя героя.</a:t>
            </a:r>
            <a:endParaRPr lang="ru-RU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374441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88840"/>
            <a:ext cx="252028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39" y="3615986"/>
            <a:ext cx="3528393" cy="218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09424"/>
            <a:ext cx="3384376" cy="161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96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80"/>
    </mc:Choice>
    <mc:Fallback xmlns="">
      <p:transition spd="slow" advTm="798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933056"/>
            <a:ext cx="3312368" cy="1924818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Дом № 15 занимает </a:t>
            </a:r>
            <a:br>
              <a:rPr lang="ru-RU" sz="2000" dirty="0" smtClean="0"/>
            </a:br>
            <a:r>
              <a:rPr lang="ru-RU" sz="2000" dirty="0" smtClean="0"/>
              <a:t>Военно-морской музей 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Северного </a:t>
            </a:r>
            <a:br>
              <a:rPr lang="ru-RU" sz="2000" dirty="0" smtClean="0"/>
            </a:br>
            <a:r>
              <a:rPr lang="ru-RU" sz="2000" dirty="0"/>
              <a:t> </a:t>
            </a:r>
            <a:r>
              <a:rPr lang="ru-RU" sz="2000" dirty="0" smtClean="0"/>
              <a:t>                     флота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7" y="620688"/>
            <a:ext cx="5616623" cy="2664296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В доме № 14 по улице А. Торцева находится Детская школа искусств </a:t>
            </a:r>
          </a:p>
          <a:p>
            <a:pPr marL="0" indent="0" algn="just">
              <a:buNone/>
            </a:pPr>
            <a:r>
              <a:rPr lang="ru-RU" sz="1800" b="1" dirty="0" smtClean="0"/>
              <a:t>№ 3.</a:t>
            </a:r>
            <a:endParaRPr lang="ru-RU" sz="1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2160" y="548680"/>
            <a:ext cx="2160240" cy="81041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0275"/>
            <a:ext cx="613166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7"/>
            <a:ext cx="4248472" cy="235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4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365104"/>
            <a:ext cx="6781800" cy="1600200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620688"/>
            <a:ext cx="7632848" cy="1296144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Напротив Военно-морского музея Северного флота  разбит небольшой сквер, где находится памятник первостроителям завода «Севморпуть».</a:t>
            </a:r>
            <a:endParaRPr lang="ru-RU" sz="1800" b="1" dirty="0"/>
          </a:p>
          <a:p>
            <a:endParaRPr lang="ru-RU" sz="3300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36912"/>
            <a:ext cx="3384376" cy="231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685924"/>
            <a:ext cx="3528391" cy="462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3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5328592" cy="3247256"/>
          </a:xfrm>
        </p:spPr>
        <p:txBody>
          <a:bodyPr>
            <a:noAutofit/>
          </a:bodyPr>
          <a:lstStyle/>
          <a:p>
            <a:endParaRPr lang="ru-RU" sz="1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836712"/>
            <a:ext cx="4319335" cy="2088232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/>
              <a:t>Александр Торцев родился в крестьянской семье в селе Жердь Мезенского района Архангельской области. Окончил 6 классов школы. До службы в Красной армии работал в колхозе.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30225"/>
            <a:ext cx="3010741" cy="383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475252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70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4365104"/>
            <a:ext cx="4248472" cy="1512168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692696"/>
            <a:ext cx="7200800" cy="172819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Война застала Александра Торцева </a:t>
            </a:r>
          </a:p>
          <a:p>
            <a:pPr marL="0" indent="0">
              <a:buNone/>
            </a:pPr>
            <a:r>
              <a:rPr lang="ru-RU" sz="2000" b="1" dirty="0" smtClean="0"/>
              <a:t>в объединенной школе юнг Северного флота на Соловецких островах.</a:t>
            </a:r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03455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844824"/>
            <a:ext cx="7488832" cy="460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44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25144"/>
            <a:ext cx="6781800" cy="1447056"/>
          </a:xfrm>
        </p:spPr>
        <p:txBody>
          <a:bodyPr>
            <a:noAutofit/>
          </a:bodyPr>
          <a:lstStyle/>
          <a:p>
            <a:pPr algn="just"/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1" y="692696"/>
            <a:ext cx="4104456" cy="3168352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/>
              <a:t>По личному рапорту А. Торцев был зачислен в 3-й добровольческий отряд морской пехоты Северного флота.</a:t>
            </a:r>
          </a:p>
          <a:p>
            <a:pPr algn="just"/>
            <a:r>
              <a:rPr lang="ru-RU" sz="2000" b="1" dirty="0" smtClean="0"/>
              <a:t>В 1941 году принял участие в обороне Заполярья на рубеже реки Западная Лица.</a:t>
            </a:r>
          </a:p>
          <a:p>
            <a:endParaRPr lang="ru-RU" dirty="0"/>
          </a:p>
        </p:txBody>
      </p:sp>
      <p:pic>
        <p:nvPicPr>
          <p:cNvPr id="7" name="Объект 5" descr="https://avatars.mds.yandex.net/get-zen_doc/2453078/pub_5f031449d8b078221fbe24d0_5f031ce283d4242c6193b754/scale_1200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56150" y="692696"/>
            <a:ext cx="363227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knigi.net/books_files/online_html/62614/i_03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3645024"/>
            <a:ext cx="401853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Объект 6" descr="https://187011.selcdn.ru/thumbnails/photos/2017/09/04/a3wnbrczwmcyz0fz_1024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040" y="3790902"/>
            <a:ext cx="3395464" cy="244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957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013176"/>
            <a:ext cx="4680520" cy="1080120"/>
          </a:xfrm>
        </p:spPr>
        <p:txBody>
          <a:bodyPr>
            <a:noAutofit/>
          </a:bodyPr>
          <a:lstStyle/>
          <a:p>
            <a:pPr algn="just"/>
            <a:endParaRPr lang="ru-RU" sz="1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692696"/>
            <a:ext cx="4392488" cy="244827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900" b="1" dirty="0" smtClean="0"/>
              <a:t>7 ноября 1941 года заместитель командира роты 112-го стрелкового полка 52-й стрелковой дивизии 14-й армии Карельского фронта младший лейтенант Александр Григорьевич Торцев совершил героический поступок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89" y="2924944"/>
            <a:ext cx="295494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50329"/>
            <a:ext cx="4114800" cy="39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247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733</TotalTime>
  <Words>699</Words>
  <Application>Microsoft Office PowerPoint</Application>
  <PresentationFormat>Экран (4:3)</PresentationFormat>
  <Paragraphs>56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   ВОЕННО-ИСТОРИЧЕСКИЕ ЧТЕНИЯ  «СЕВЕРНЫЙ ФРОНТ»  Секция: «Улицы моего города»  </vt:lpstr>
      <vt:lpstr>Презентация PowerPoint</vt:lpstr>
      <vt:lpstr>Презентация PowerPoint</vt:lpstr>
      <vt:lpstr>      Дом № 15 занимает  Военно-морской музей         Северного                        флота</vt:lpstr>
      <vt:lpstr> 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Рооооооооооооо</dc:title>
  <dc:creator>Наталья-ПК</dc:creator>
  <cp:lastModifiedBy>User</cp:lastModifiedBy>
  <cp:revision>68</cp:revision>
  <dcterms:created xsi:type="dcterms:W3CDTF">2021-02-28T13:43:15Z</dcterms:created>
  <dcterms:modified xsi:type="dcterms:W3CDTF">2022-12-31T14:22:12Z</dcterms:modified>
</cp:coreProperties>
</file>