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5F709-3955-439A-B07B-1BFFFA286824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F017-A218-488D-BA50-1F561DDD7C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5300" dirty="0" smtClean="0">
                <a:solidFill>
                  <a:srgbClr val="7030A0"/>
                </a:solidFill>
              </a:rPr>
              <a:t>«</a:t>
            </a:r>
            <a:r>
              <a:rPr lang="ru-RU" sz="5300" b="1" dirty="0" err="1" smtClean="0">
                <a:solidFill>
                  <a:srgbClr val="7030A0"/>
                </a:solidFill>
              </a:rPr>
              <a:t>Природа-бесценный</a:t>
            </a:r>
            <a:r>
              <a:rPr lang="ru-RU" sz="5300" b="1" dirty="0" smtClean="0">
                <a:solidFill>
                  <a:srgbClr val="7030A0"/>
                </a:solidFill>
              </a:rPr>
              <a:t> дар,</a:t>
            </a:r>
            <a:br>
              <a:rPr lang="ru-RU" sz="5300" b="1" dirty="0" smtClean="0">
                <a:solidFill>
                  <a:srgbClr val="7030A0"/>
                </a:solidFill>
              </a:rPr>
            </a:br>
            <a:r>
              <a:rPr lang="ru-RU" sz="5300" b="1" dirty="0" smtClean="0">
                <a:solidFill>
                  <a:srgbClr val="7030A0"/>
                </a:solidFill>
              </a:rPr>
              <a:t> один на всех</a:t>
            </a:r>
            <a:r>
              <a:rPr lang="ru-RU" sz="5300" dirty="0" smtClean="0">
                <a:solidFill>
                  <a:srgbClr val="7030A0"/>
                </a:solidFill>
              </a:rPr>
              <a:t>»</a:t>
            </a:r>
            <a:endParaRPr lang="ru-RU" sz="53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67544" y="1391230"/>
            <a:ext cx="777686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работа помогла нам сделать вывод о том, что у полиэтиленовых пакетов есть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вторая жизнь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Сколько красивых вещей можно из них сделать. Пользоваться ими в быту, дарить своим близким, радовать и удивлять окружающих, сэкономить. А главное - уберечь природу от загрязнения.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Если бы всего один человек использовал на протяжении своей жизни только переработанные пластиковые пакеты, он бы помог удалить  тысячи полиэтиленовых пакетов из окружающей среды.</a:t>
            </a:r>
            <a:endParaRPr lang="ru-RU" sz="20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Этим человеком можем стать мы. И если мы поделимся этой информацией со своими друзьями, родственниками, знакомыми, мы увидим  сокращение огромного количества пластиковых пакетов, выброшенных в окружающую среду. Сбережем планету вместе!</a:t>
            </a:r>
            <a:endParaRPr lang="ru-RU" sz="20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26064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7030A0"/>
                </a:solidFill>
              </a:rPr>
              <a:t>Заключение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Использованная литература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27584" y="1110019"/>
            <a:ext cx="770485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Жабин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О.В. «Лучшие идеи для домашней мастерской: игрушки, подарки, предметы, интерьер», М.,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Полиграфиздат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2010.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Незавитин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А.Г., Петухов В.Л., Власенко А.Н.и др. «Проблемы экологии», Новосибирск, «Наука», 2000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7030A0"/>
                </a:solidFill>
              </a:rPr>
              <a:t> 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Н.П. Коноплева «Вторая жизнь вещей». М.: Просвещение, 1993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.ЦамуталинаЕ.Е.,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«100 поделок из ненужных вещей» Ярославль, Академия развития, 1999.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5</a:t>
            </a:r>
            <a:r>
              <a:rPr lang="en-US" sz="2000" b="1" dirty="0" smtClean="0">
                <a:solidFill>
                  <a:srgbClr val="7030A0"/>
                </a:solidFill>
              </a:rPr>
              <a:t>.  https://greenpeace.ru/projects/zero-waste/paket-spasibo-net/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600" dirty="0" smtClean="0">
                <a:solidFill>
                  <a:srgbClr val="7030A0"/>
                </a:solidFill>
              </a:rPr>
              <a:t>Экологический проект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    </a:t>
            </a:r>
            <a:r>
              <a:rPr lang="ru-RU" sz="5400" dirty="0" smtClean="0">
                <a:solidFill>
                  <a:srgbClr val="7030A0"/>
                </a:solidFill>
              </a:rPr>
              <a:t>«</a:t>
            </a:r>
            <a:r>
              <a:rPr lang="ru-RU" sz="5400" b="1" dirty="0" smtClean="0">
                <a:solidFill>
                  <a:srgbClr val="7030A0"/>
                </a:solidFill>
              </a:rPr>
              <a:t>Вторая жизнь»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полиэтиленовых пакетов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                                                   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ВВЕДЕНИЕ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7030A0"/>
                </a:solidFill>
              </a:rPr>
              <a:t>Цель </a:t>
            </a:r>
            <a:r>
              <a:rPr lang="ru-RU" b="1" dirty="0">
                <a:solidFill>
                  <a:srgbClr val="7030A0"/>
                </a:solidFill>
              </a:rPr>
              <a:t>исследования: привлечь внимание школьников и их родителей к проблеме утилизации мусора через творчество.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Задачи: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1</a:t>
            </a:r>
            <a:r>
              <a:rPr lang="ru-RU" b="1" dirty="0">
                <a:solidFill>
                  <a:srgbClr val="7030A0"/>
                </a:solidFill>
              </a:rPr>
              <a:t>. Рассказать об истории появления полиэтилена.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2.Изучить  </a:t>
            </a:r>
            <a:r>
              <a:rPr lang="ru-RU" b="1" dirty="0">
                <a:solidFill>
                  <a:srgbClr val="7030A0"/>
                </a:solidFill>
              </a:rPr>
              <a:t>литературу, интернет-ресурсы.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3.Провести анкетирование.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4.Превратить </a:t>
            </a:r>
            <a:r>
              <a:rPr lang="ru-RU" b="1" dirty="0">
                <a:solidFill>
                  <a:srgbClr val="7030A0"/>
                </a:solidFill>
              </a:rPr>
              <a:t>полиэтиленовые пакеты в полезные и красивые вещи.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     Гипотеза: полиэтиленовым пакетам  можно дать «вторую жизнь»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     Методы исследования: наблюдения, сбор информации из интернета и книг, анкетирование, обработка данных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r>
              <a:rPr lang="ru-RU" b="1" dirty="0">
                <a:solidFill>
                  <a:srgbClr val="7030A0"/>
                </a:solidFill>
              </a:rPr>
              <a:t> 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 </a:t>
            </a:r>
            <a:r>
              <a:rPr lang="ru-RU" b="1" dirty="0" smtClean="0">
                <a:solidFill>
                  <a:srgbClr val="7030A0"/>
                </a:solidFill>
              </a:rPr>
              <a:t>    Актуальность: В наши дни ежегодно производятся и выбрасываются миллионы полиэтиленовых пакетов, они не разлагаются и сохраняются в окружающей среде, чем наносят огромный вред.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Основная часть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    Что </a:t>
            </a:r>
            <a:r>
              <a:rPr lang="ru-RU" b="1" dirty="0">
                <a:solidFill>
                  <a:srgbClr val="7030A0"/>
                </a:solidFill>
              </a:rPr>
              <a:t>мы знаем о полиэтиленовых пакетах?</a:t>
            </a:r>
            <a:endParaRPr lang="ru-RU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</a:t>
            </a:r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Полиэтиленовый </a:t>
            </a:r>
            <a:r>
              <a:rPr lang="ru-RU" b="1" dirty="0">
                <a:solidFill>
                  <a:srgbClr val="7030A0"/>
                </a:solidFill>
              </a:rPr>
              <a:t>пакет – обычный для нас предмет. Мы ежедневно его используем, упаковываем продукты в супермаркете, храним и перевозим вещи. Первый полиэтиленовый пакет появился в США в 1957 г. это был обычный пакет для упаковки хлеба. Такой пакет быстро стал популярным, потому что дольше сохранял хлеб  свежим и в нем стало удобно носить продукты. В этом мы давно все убедились. Сегодня полиэтиленовые пакеты значительно преобладают среди всех видов упаковки и переноски покупок. Их производство ежегодно растет, мы привыкли считать их одноразовыми, бездумно выбрасываем после одного использования.  Оказывается, у них есть серьезный недостаток – они наносят вред окружающей среде.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Практическая часть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7030A0"/>
                </a:solidFill>
              </a:rPr>
              <a:t>Свое работу мы начали </a:t>
            </a:r>
            <a:r>
              <a:rPr lang="ru-RU" b="1" dirty="0">
                <a:solidFill>
                  <a:srgbClr val="7030A0"/>
                </a:solidFill>
              </a:rPr>
              <a:t>с опроса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родителей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одноклассников, родственников и друзей, как часто они используют полиэтиленовые пакеты, готовы ли они отказаться от полиэтилена. Было опрошено 50 человек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Результаты опроса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633670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000" dirty="0">
                <a:solidFill>
                  <a:srgbClr val="7030A0"/>
                </a:solidFill>
              </a:rPr>
              <a:t> </a:t>
            </a:r>
            <a:endParaRPr lang="ru-RU" sz="2000" b="1" dirty="0">
              <a:solidFill>
                <a:srgbClr val="7030A0"/>
              </a:solidFill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1. </a:t>
            </a:r>
            <a:r>
              <a:rPr lang="ru-RU" sz="2000" b="1" dirty="0">
                <a:solidFill>
                  <a:srgbClr val="7030A0"/>
                </a:solidFill>
              </a:rPr>
              <a:t>Какую тару вы чаще всего используете в супермаркете?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Полиэтиленовый пакет – 47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Бумажный пакет – 1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Тканевую сумку – 2 чел. </a:t>
            </a:r>
          </a:p>
          <a:p>
            <a:pPr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2. Какую часть вашей мусорной корзины составляет полиэтилен?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5-20% - 14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20-50% - 29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Свыше 50% - 7 чел.</a:t>
            </a:r>
          </a:p>
          <a:p>
            <a:pPr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3. Есть ли в вашем дворе раздельный сбор мусора?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Да – 3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Нет – 47 чел.</a:t>
            </a:r>
          </a:p>
          <a:p>
            <a:pPr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4. Готовы ли вы отказаться от полиэтилена?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Да – 4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Нет – 37 чел.</a:t>
            </a:r>
          </a:p>
          <a:p>
            <a:pPr lvl="0" algn="just">
              <a:buNone/>
            </a:pPr>
            <a:r>
              <a:rPr lang="ru-RU" sz="2000" b="1" dirty="0">
                <a:solidFill>
                  <a:srgbClr val="7030A0"/>
                </a:solidFill>
              </a:rPr>
              <a:t>Затрудняюсь ответить- 9 чел.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Вывод по результатам опроса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полиэтилен пока незаменим в быту современного человека;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- в среднем половину мусора в корзине составляет полиэтилен;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- мы не имеем возможности правильно утилизировать его для переработки из-за отсутствия раздельных контейнеров;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- сегодня мы не готовы отказаться от использования полиэтилена, а это значит, что есть необходимость вести пропаганду его правильной утилизации.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Сбор пакетов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7030A0"/>
                </a:solidFill>
              </a:rPr>
              <a:t>Мы </a:t>
            </a:r>
            <a:r>
              <a:rPr lang="ru-RU" b="1" dirty="0">
                <a:solidFill>
                  <a:srgbClr val="7030A0"/>
                </a:solidFill>
              </a:rPr>
              <a:t>с одноклассниками решили посчитать, 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сколько пакетов от хлеба </a:t>
            </a:r>
            <a:r>
              <a:rPr lang="ru-RU" b="1" dirty="0" smtClean="0">
                <a:solidFill>
                  <a:srgbClr val="7030A0"/>
                </a:solidFill>
              </a:rPr>
              <a:t>выбрасывают в мусорные контейнеры в </a:t>
            </a:r>
            <a:r>
              <a:rPr lang="ru-RU" b="1" dirty="0">
                <a:solidFill>
                  <a:srgbClr val="7030A0"/>
                </a:solidFill>
              </a:rPr>
              <a:t>семьях наших </a:t>
            </a:r>
            <a:r>
              <a:rPr lang="ru-RU" b="1" dirty="0" smtClean="0">
                <a:solidFill>
                  <a:srgbClr val="7030A0"/>
                </a:solidFill>
              </a:rPr>
              <a:t>одноклассников за неделю. </a:t>
            </a:r>
            <a:r>
              <a:rPr lang="ru-RU" b="1" dirty="0">
                <a:solidFill>
                  <a:srgbClr val="7030A0"/>
                </a:solidFill>
              </a:rPr>
              <a:t>Дети приносили эти пакеты в школу, мы разрезали их  на ленточки и делали клубок. За 5 дней мы набрали </a:t>
            </a:r>
            <a:r>
              <a:rPr lang="ru-RU" b="1" dirty="0" smtClean="0">
                <a:solidFill>
                  <a:srgbClr val="7030A0"/>
                </a:solidFill>
              </a:rPr>
              <a:t>100 пакетов</a:t>
            </a:r>
            <a:r>
              <a:rPr lang="ru-RU" b="1" dirty="0">
                <a:solidFill>
                  <a:srgbClr val="7030A0"/>
                </a:solidFill>
              </a:rPr>
              <a:t>, из них получилось </a:t>
            </a:r>
            <a:r>
              <a:rPr lang="ru-RU" b="1" dirty="0" smtClean="0">
                <a:solidFill>
                  <a:srgbClr val="7030A0"/>
                </a:solidFill>
              </a:rPr>
              <a:t>140 метров ленты. Мы попросили маму нашей одноклассницы связать из этой ленты коврик.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</a:rPr>
              <a:t>Готовое изделие-коврик 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D:\ЗАГРУЗКИ\IMG_20220201_11191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268760"/>
            <a:ext cx="56886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348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«Природа-бесценный дар,  один на всех»</vt:lpstr>
      <vt:lpstr>  Экологический проект </vt:lpstr>
      <vt:lpstr>ВВЕДЕНИЕ </vt:lpstr>
      <vt:lpstr>Основная часть </vt:lpstr>
      <vt:lpstr>Практическая часть</vt:lpstr>
      <vt:lpstr>Результаты опроса</vt:lpstr>
      <vt:lpstr>Вывод по результатам опроса</vt:lpstr>
      <vt:lpstr>Сбор пакетов</vt:lpstr>
      <vt:lpstr>Готовое изделие-коврик </vt:lpstr>
      <vt:lpstr>Слайд 10</vt:lpstr>
      <vt:lpstr>Слайд 11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 «Природа-бесценный дар, один на всех»</dc:title>
  <dc:creator>Эльвира</dc:creator>
  <cp:lastModifiedBy>K204</cp:lastModifiedBy>
  <cp:revision>26</cp:revision>
  <dcterms:created xsi:type="dcterms:W3CDTF">2022-03-30T18:44:44Z</dcterms:created>
  <dcterms:modified xsi:type="dcterms:W3CDTF">2022-12-29T08:11:47Z</dcterms:modified>
</cp:coreProperties>
</file>