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1" r:id="rId5"/>
    <p:sldId id="263" r:id="rId6"/>
    <p:sldId id="262" r:id="rId7"/>
    <p:sldId id="269" r:id="rId8"/>
    <p:sldId id="270" r:id="rId9"/>
    <p:sldId id="271" r:id="rId10"/>
    <p:sldId id="273" r:id="rId11"/>
    <p:sldId id="265" r:id="rId12"/>
    <p:sldId id="266" r:id="rId13"/>
    <p:sldId id="267" r:id="rId14"/>
    <p:sldId id="268" r:id="rId15"/>
    <p:sldId id="264" r:id="rId16"/>
    <p:sldId id="274" r:id="rId17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5859"/>
  </p:normalViewPr>
  <p:slideViewPr>
    <p:cSldViewPr snapToGrid="0" snapToObjects="1">
      <p:cViewPr varScale="1">
        <p:scale>
          <a:sx n="74" d="100"/>
          <a:sy n="74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614BA2-08AD-9541-A468-1B0331781B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C609004-1CE1-1F45-B5C3-3421EAAAF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8045325-A291-4B4E-92CA-6F3D7620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B89857-C721-7F4A-B334-6FAA510E4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241419-2516-6E40-9858-82A9D2138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88E6F80-7B13-564A-B61C-BA9938E8F7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3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4B588F-E7AE-5D4D-92E8-D1048D4B3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6732406-E5DE-654D-8FD8-592AAF307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C0462D-D1BD-7442-9A82-FDC855170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1419A6-B387-5F4A-B95B-DDA08EA5D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B54A88-628B-0F45-8091-93B9DB68B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049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03D62C-D94D-0E47-B0E1-E94C2E8405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0945269-75B2-144F-AFBF-059F13DB5A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4F2D64-737F-E449-9673-A16A7777B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31B5CD-433E-8440-9F6D-E18CA2F8A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B638B7-D25E-6840-A02A-06C0BA023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42152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0F9E48-E183-6D49-A09D-C7AA961F3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58E14D8-2311-F84E-BA0B-1443363E9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73C1EC2-765E-A843-8473-A0D741A22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41D095-B258-DC46-BBA6-1CB2146D6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A965630-6B44-5140-B4C2-4DEAA1A2D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6791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84A181-B3D4-404E-A91D-ACCF2ACE1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7C432AA-0553-0E45-824A-F7041AAE7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633E939-E930-1E47-A73B-F710F407D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E4005EA-FBC6-204C-AD72-DC9122A6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0076B5F-9D1B-E44B-9CCD-2682C0D7F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78307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755EE8-6853-7341-AB45-23EF1274C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EFB84D4-D0A2-2045-BA5B-AB7BA7952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BAB9DAE-7339-5747-BFFE-0250BEF65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B5D538D-13C1-8144-934C-879FE2BC8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7C5CBDF-CFCA-D34D-A0F2-0B459E418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4409E82-0C8F-A740-B2A0-B4671063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4459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DB9270-2D5A-7244-8CCD-0C28511F7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CBB7F93-A82E-F248-9D0B-84B39F2F3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C27A595-2903-CD40-8660-6BC8CAE88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1C5BA9C-2CDD-C846-8C77-44BC91863F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4753DA3-A2F0-824A-B486-8BE489F7CD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40C91D4-58B7-E74E-B360-37D18DDE1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4AF63D0-5382-2145-9E31-70AB796FC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88C50FC-AB6D-664C-9F76-A43062D1F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3205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6F2C1D-DC1B-7A45-98B8-CD908D5BD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A2EF575-A40C-B148-B4EC-FA2447FFE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9ABCFFB-3F42-8746-BCED-B31A1825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C63C4CF-9114-3047-8EAA-D19DC682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3936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44E12F0-9FEB-E64C-BA49-7F4B06E34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0D02358-03EF-9B4C-817F-3420E97E8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54FDA7F-DD96-074D-8077-8D1DE3C9F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174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21A5E2-FDCD-9349-95C3-CEEA69EE5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BB041F7-96EB-0B49-8F46-3F79D0414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E711E1B-858A-A44A-A044-C97A966ED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9B3FF06-391F-D041-87B4-4C43CAC17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4AE81AA-5F5A-8D40-9012-79D1E68ED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361659D-57DA-C845-8DDC-65025CBFD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5038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535880-511A-084C-96AA-B4E523515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6508B1C-9B4A-EA49-8DEE-AAE4780D2B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241041E-B604-AC4C-9026-1D4024512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023C9C0-2120-DF4F-8440-774206DD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B661228-7840-FE4C-BD7F-AC458ED94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0AE55CF-19C0-184F-B429-13AC23DBC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2851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0830EB5-1BCA-3845-9949-8A6225EB5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9D2AE49-864D-8448-BACD-343929326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57DF2AA-139E-E24E-85FF-685B9E51A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3406-88EB-B64F-B24F-8AE1D8878098}" type="datetimeFigureOut">
              <a:rPr lang="x-none" smtClean="0"/>
              <a:t>01.01.2023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4E09851-77BB-7849-B5C0-A210464DD7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970DF8F-0FA7-A54B-B87E-DCE0B16C07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91645-94F0-0A49-8F88-3F07A8E2B3F0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9AB356C-84DD-1A45-AD82-6464FB83108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6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1AAE6E-E078-0743-B000-5B98D4F84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8930" y="1561749"/>
            <a:ext cx="6808824" cy="28930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«Развитие мелкой моторики рук у детей раннего возраста»</a:t>
            </a:r>
            <a:endParaRPr lang="x-none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5425" y="38266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казенное дошкольное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Образовательное учреждение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города Новосибирска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«Детский сад № 9 комбинированного вида»</a:t>
            </a:r>
          </a:p>
        </p:txBody>
      </p:sp>
    </p:spTree>
    <p:extLst>
      <p:ext uri="{BB962C8B-B14F-4D97-AF65-F5344CB8AC3E}">
        <p14:creationId xmlns:p14="http://schemas.microsoft.com/office/powerpoint/2010/main" val="283369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Игры с песком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436078" y="1786671"/>
            <a:ext cx="2514599" cy="3875575"/>
          </a:xfrm>
        </p:spPr>
        <p:txBody>
          <a:bodyPr>
            <a:normAutofit/>
          </a:bodyPr>
          <a:lstStyle/>
          <a:p>
            <a:r>
              <a:rPr lang="ru-RU" dirty="0" smtClean="0"/>
              <a:t>Формируют </a:t>
            </a:r>
            <a:r>
              <a:rPr lang="ru-RU" dirty="0"/>
              <a:t>умение детей рисовать пальцем, горизонтальные и вертикальные линии в заданном направлении, развитие глазомера.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883" y="1690688"/>
            <a:ext cx="3709545" cy="494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62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8093" y="1084141"/>
            <a:ext cx="7924800" cy="835391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</a:rPr>
              <a:t>Поиграем?</a:t>
            </a:r>
            <a:endParaRPr lang="ru-RU" sz="5400" b="1" dirty="0">
              <a:solidFill>
                <a:srgbClr val="00B0F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821" y="2013316"/>
            <a:ext cx="5376191" cy="461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89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308" y="365126"/>
            <a:ext cx="7877907" cy="994751"/>
          </a:xfrm>
        </p:spPr>
        <p:txBody>
          <a:bodyPr/>
          <a:lstStyle/>
          <a:p>
            <a:pPr algn="ctr"/>
            <a:r>
              <a:rPr lang="ru-RU" b="1" i="1" dirty="0" smtClean="0"/>
              <a:t>«Скалка»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08711" y="2243871"/>
            <a:ext cx="4834181" cy="2879114"/>
          </a:xfrm>
        </p:spPr>
        <p:txBody>
          <a:bodyPr>
            <a:normAutofit/>
          </a:bodyPr>
          <a:lstStyle/>
          <a:p>
            <a:r>
              <a:rPr lang="ru-RU" dirty="0"/>
              <a:t>Мы </a:t>
            </a:r>
            <a:r>
              <a:rPr lang="ru-RU" dirty="0" smtClean="0"/>
              <a:t>пирог </a:t>
            </a:r>
            <a:r>
              <a:rPr lang="ru-RU" dirty="0"/>
              <a:t>испечь решили.</a:t>
            </a:r>
          </a:p>
          <a:p>
            <a:r>
              <a:rPr lang="ru-RU" dirty="0"/>
              <a:t>Ловко тесто замесили.</a:t>
            </a:r>
          </a:p>
          <a:p>
            <a:r>
              <a:rPr lang="ru-RU" dirty="0"/>
              <a:t>Хорошенько раскатаем,</a:t>
            </a:r>
          </a:p>
          <a:p>
            <a:r>
              <a:rPr lang="ru-RU" dirty="0"/>
              <a:t>В печку жаркую поставим.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003" y="365126"/>
            <a:ext cx="1439198" cy="1720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676" y="2930770"/>
            <a:ext cx="4513110" cy="3618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3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2184" y="355600"/>
            <a:ext cx="6717324" cy="1325563"/>
          </a:xfrm>
        </p:spPr>
        <p:txBody>
          <a:bodyPr/>
          <a:lstStyle/>
          <a:p>
            <a:pPr algn="ctr"/>
            <a:r>
              <a:rPr lang="ru-RU" b="1" i="1" dirty="0" smtClean="0"/>
              <a:t>«Муравей»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30046" y="2665533"/>
            <a:ext cx="3423128" cy="2356339"/>
          </a:xfrm>
        </p:spPr>
        <p:txBody>
          <a:bodyPr>
            <a:normAutofit/>
          </a:bodyPr>
          <a:lstStyle/>
          <a:p>
            <a:r>
              <a:rPr lang="ru-RU" dirty="0"/>
              <a:t>Тащит он соломинку</a:t>
            </a:r>
          </a:p>
          <a:p>
            <a:r>
              <a:rPr lang="ru-RU" dirty="0"/>
              <a:t>К маленькому домику.</a:t>
            </a:r>
          </a:p>
          <a:p>
            <a:r>
              <a:rPr lang="ru-RU" dirty="0"/>
              <a:t>Всех букашек он сильней</a:t>
            </a:r>
          </a:p>
          <a:p>
            <a:r>
              <a:rPr lang="ru-RU" dirty="0"/>
              <a:t>Наш трудяга муравей.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799" y="365125"/>
            <a:ext cx="1438781" cy="171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846" y="2168769"/>
            <a:ext cx="4391697" cy="4366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6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4184" y="355112"/>
            <a:ext cx="4642338" cy="1229213"/>
          </a:xfrm>
        </p:spPr>
        <p:txBody>
          <a:bodyPr/>
          <a:lstStyle/>
          <a:p>
            <a:pPr algn="ctr"/>
            <a:r>
              <a:rPr lang="ru-RU" b="1" i="1" dirty="0" smtClean="0"/>
              <a:t>«Мотор»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30582" y="2505075"/>
            <a:ext cx="4530602" cy="307511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Заводи мотор скорей</a:t>
            </a:r>
          </a:p>
          <a:p>
            <a:r>
              <a:rPr lang="ru-RU" dirty="0"/>
              <a:t>И ладони разогрей.</a:t>
            </a:r>
          </a:p>
          <a:p>
            <a:r>
              <a:rPr lang="ru-RU" dirty="0"/>
              <a:t>Всё быстрей, быстрей, быстрей,</a:t>
            </a:r>
          </a:p>
          <a:p>
            <a:r>
              <a:rPr lang="ru-RU" dirty="0"/>
              <a:t>Сил, приятель, не жалей.</a:t>
            </a:r>
          </a:p>
          <a:p>
            <a:r>
              <a:rPr lang="ru-RU" dirty="0"/>
              <a:t>Ход немного замедляем.</a:t>
            </a:r>
          </a:p>
          <a:p>
            <a:r>
              <a:rPr lang="ru-RU" dirty="0"/>
              <a:t>Видно, к дому подъезжаем.</a:t>
            </a:r>
          </a:p>
          <a:p>
            <a:r>
              <a:rPr lang="ru-RU" dirty="0"/>
              <a:t>Едем тише, тише, тише.</a:t>
            </a:r>
          </a:p>
          <a:p>
            <a:r>
              <a:rPr lang="ru-RU" dirty="0"/>
              <a:t>И мотор уже не слышен.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403" y="217020"/>
            <a:ext cx="1438781" cy="171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770" y="2790092"/>
            <a:ext cx="4353160" cy="3421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58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1450" y="269632"/>
            <a:ext cx="9823938" cy="2086708"/>
          </a:xfrm>
        </p:spPr>
        <p:txBody>
          <a:bodyPr>
            <a:noAutofit/>
          </a:bodyPr>
          <a:lstStyle/>
          <a:p>
            <a:r>
              <a:rPr lang="ru-RU" sz="2800" dirty="0"/>
              <a:t>Условия для закрепления </a:t>
            </a:r>
            <a:br>
              <a:rPr lang="ru-RU" sz="2800" dirty="0"/>
            </a:br>
            <a:r>
              <a:rPr lang="ru-RU" sz="2800" dirty="0"/>
              <a:t>полученных навыков </a:t>
            </a:r>
            <a:br>
              <a:rPr lang="ru-RU" sz="2800" dirty="0"/>
            </a:br>
            <a:r>
              <a:rPr lang="ru-RU" sz="2800" dirty="0"/>
              <a:t>в самостоятельной </a:t>
            </a:r>
            <a:br>
              <a:rPr lang="ru-RU" sz="2800" dirty="0"/>
            </a:br>
            <a:r>
              <a:rPr lang="ru-RU" sz="2800" dirty="0"/>
              <a:t>деятельности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/>
              <a:t>Мозаики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/>
              <a:t>Шнуровки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/>
              <a:t>Раскраски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/>
              <a:t>Трафареты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308" y="451378"/>
            <a:ext cx="3325080" cy="221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81" y="1160583"/>
            <a:ext cx="2424312" cy="323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122" y="2968634"/>
            <a:ext cx="2470357" cy="3293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507" y="4062900"/>
            <a:ext cx="2477965" cy="247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84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8707" y="1755411"/>
            <a:ext cx="5498123" cy="823668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4892" y="2051538"/>
            <a:ext cx="6002216" cy="3610708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dirty="0"/>
              <a:t>Дети используют пальчиковую гимнастику в повседневной жизни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/>
              <a:t>Увеличился словарный запас детей, речь детей становится более эмоциональной и выразительной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/>
              <a:t>Увеличился словарный запас детей, речь детей становится более эмоциональной и выразительной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/>
              <a:t>У детей более развита мимика, моторика пальцев рук, внимание, память, воображение, речь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6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1280013"/>
            <a:ext cx="4501660" cy="2450124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Мелкая моторика </a:t>
            </a:r>
            <a:r>
              <a:rPr lang="ru-RU" sz="2800" b="0" dirty="0"/>
              <a:t>– комплекс скоординированных действий, направленных на точное выполнение мелких движений пальцами и кистями рук и ног.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229" y="1559170"/>
            <a:ext cx="5778467" cy="410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98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4588" y="802663"/>
            <a:ext cx="10065850" cy="1174873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4588" y="1930644"/>
            <a:ext cx="5157787" cy="3684588"/>
          </a:xfrm>
        </p:spPr>
        <p:txBody>
          <a:bodyPr/>
          <a:lstStyle/>
          <a:p>
            <a:r>
              <a:rPr lang="ru-RU" dirty="0"/>
              <a:t>Развитие мелкой моторики и координации движений рук у детей </a:t>
            </a:r>
            <a:r>
              <a:rPr lang="ru-RU" dirty="0" smtClean="0"/>
              <a:t>раннего </a:t>
            </a:r>
            <a:r>
              <a:rPr lang="ru-RU" dirty="0"/>
              <a:t>возраста через различные виды деятельности, совершенствование условий для развития мелкой моторики пальцев рук детей </a:t>
            </a:r>
            <a:r>
              <a:rPr lang="ru-RU" dirty="0" smtClean="0"/>
              <a:t>раннего </a:t>
            </a:r>
            <a:r>
              <a:rPr lang="ru-RU" dirty="0"/>
              <a:t>возраста.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698" y="1977536"/>
            <a:ext cx="5695181" cy="355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15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0951" y="-105508"/>
            <a:ext cx="3932237" cy="16002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Задачи: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85973" y="1705708"/>
            <a:ext cx="3932237" cy="3811588"/>
          </a:xfrm>
        </p:spPr>
        <p:txBody>
          <a:bodyPr>
            <a:no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000" dirty="0"/>
              <a:t>Улучшить координацию и точность движений руки и глаза, гибкость рук, ритмичность; </a:t>
            </a:r>
            <a:endParaRPr lang="ru-RU" sz="2000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 </a:t>
            </a:r>
            <a:r>
              <a:rPr lang="ru-RU" sz="2000" dirty="0"/>
              <a:t>Улучшить мелкую моторику пальцев, кистей рук;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Улучшить </a:t>
            </a:r>
            <a:r>
              <a:rPr lang="ru-RU" sz="2000" dirty="0"/>
              <a:t>общую двигательную активность;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Содействовать </a:t>
            </a:r>
            <a:r>
              <a:rPr lang="ru-RU" sz="2000" dirty="0"/>
              <a:t>нормализации речевой функции;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sz="2000" dirty="0" smtClean="0"/>
              <a:t> </a:t>
            </a:r>
            <a:r>
              <a:rPr lang="ru-RU" sz="2000" dirty="0"/>
              <a:t>Развивать воображение, логическое мышление, произвольное внимание, зрительное и слуховое восприятие, творческую </a:t>
            </a:r>
            <a:r>
              <a:rPr lang="ru-RU" sz="2000" dirty="0" smtClean="0"/>
              <a:t>активность.</a:t>
            </a:r>
            <a:endParaRPr lang="ru-RU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1229027"/>
            <a:ext cx="6172200" cy="439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09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6619" y="52924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Влияние  мелкой моторики </a:t>
            </a:r>
            <a:br>
              <a:rPr lang="ru-RU" dirty="0"/>
            </a:br>
            <a:r>
              <a:rPr lang="ru-RU" dirty="0"/>
              <a:t>на развитие всего организма ребёнка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72835" y="2490055"/>
            <a:ext cx="4236304" cy="2679822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Работа головного мозга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Состояние желудка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Состояние кишечника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Работа печени и почек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Работа сердца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604" y="1942367"/>
            <a:ext cx="4912784" cy="368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5017477" y="3141785"/>
            <a:ext cx="3317631" cy="1735015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454769" y="3587262"/>
            <a:ext cx="3270739" cy="1172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783015" y="2930769"/>
            <a:ext cx="3165231" cy="1078523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935415" y="2766646"/>
            <a:ext cx="3634154" cy="17819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798277" y="2930769"/>
            <a:ext cx="5404338" cy="215704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52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9755" y="656492"/>
            <a:ext cx="7522490" cy="949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Виды деятельности  используемые в работе</a:t>
            </a:r>
            <a:endParaRPr lang="ru-RU" sz="4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54916" y="2057400"/>
            <a:ext cx="4935415" cy="4695092"/>
          </a:xfrm>
        </p:spPr>
        <p:txBody>
          <a:bodyPr>
            <a:norm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 smtClean="0">
                <a:cs typeface="Times New Roman" pitchFamily="18" charset="0"/>
              </a:rPr>
              <a:t>рисование </a:t>
            </a:r>
            <a:r>
              <a:rPr lang="ru-RU" sz="2000" dirty="0">
                <a:cs typeface="Times New Roman" pitchFamily="18" charset="0"/>
              </a:rPr>
              <a:t>карандашами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лепка из пластилина, теста и глины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раскрашивание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составление аппликаций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вышивание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конструирование из мелких деталей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игры со шнуровками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выкладывание мозаики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тактильные дорожки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2000" dirty="0">
                <a:cs typeface="Times New Roman" pitchFamily="18" charset="0"/>
              </a:rPr>
              <a:t>игры с пуговицами, с резинками, прищепками</a:t>
            </a:r>
          </a:p>
        </p:txBody>
      </p:sp>
    </p:spTree>
    <p:extLst>
      <p:ext uri="{BB962C8B-B14F-4D97-AF65-F5344CB8AC3E}">
        <p14:creationId xmlns:p14="http://schemas.microsoft.com/office/powerpoint/2010/main" val="11411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365125"/>
            <a:ext cx="9050215" cy="118232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«Покорми белочку»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383323"/>
            <a:ext cx="10515600" cy="808892"/>
          </a:xfrm>
        </p:spPr>
        <p:txBody>
          <a:bodyPr>
            <a:normAutofit/>
          </a:bodyPr>
          <a:lstStyle/>
          <a:p>
            <a:r>
              <a:rPr lang="ru-RU" dirty="0"/>
              <a:t>Цель: развитие мелкой моторики трех основных пальцев рук: большого, указательного и среднего</a:t>
            </a:r>
            <a:r>
              <a:rPr lang="ru-RU" dirty="0" smtClean="0"/>
              <a:t>; учить различать, желуди и шишки.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8" r="5003" b="16373"/>
          <a:stretch/>
        </p:blipFill>
        <p:spPr bwMode="auto">
          <a:xfrm>
            <a:off x="1383324" y="2403231"/>
            <a:ext cx="4365672" cy="445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74" t="3585" r="1" b="12524"/>
          <a:stretch/>
        </p:blipFill>
        <p:spPr bwMode="auto">
          <a:xfrm>
            <a:off x="6506308" y="2403231"/>
            <a:ext cx="4196861" cy="452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«Ромашка»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493594"/>
            <a:ext cx="10515600" cy="69862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Цель</a:t>
            </a:r>
            <a:r>
              <a:rPr lang="ru-RU" dirty="0"/>
              <a:t>: </a:t>
            </a:r>
            <a:r>
              <a:rPr lang="ru-RU" dirty="0" smtClean="0"/>
              <a:t>учить </a:t>
            </a:r>
            <a:r>
              <a:rPr lang="ru-RU" dirty="0"/>
              <a:t>самостоятельно застёгивать пуговицы , </a:t>
            </a:r>
            <a:r>
              <a:rPr lang="ru-RU" dirty="0" smtClean="0"/>
              <a:t>закреплять </a:t>
            </a:r>
            <a:r>
              <a:rPr lang="ru-RU" dirty="0"/>
              <a:t>умение держать мелкие предметы пинцетным захватом.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04" y="2645751"/>
            <a:ext cx="2763441" cy="368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915" y="2376121"/>
            <a:ext cx="3074300" cy="4099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69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«Черепашка»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925" y="1395045"/>
            <a:ext cx="2864705" cy="3985847"/>
          </a:xfrm>
        </p:spPr>
        <p:txBody>
          <a:bodyPr>
            <a:normAutofit/>
          </a:bodyPr>
          <a:lstStyle/>
          <a:p>
            <a:r>
              <a:rPr lang="ru-RU" dirty="0"/>
              <a:t>Цель</a:t>
            </a:r>
            <a:r>
              <a:rPr lang="ru-RU" dirty="0" smtClean="0"/>
              <a:t>: закрепляет </a:t>
            </a:r>
            <a:r>
              <a:rPr lang="ru-RU" dirty="0"/>
              <a:t>раннее полученные навыки, мелкую моторику рук, </a:t>
            </a:r>
            <a:r>
              <a:rPr lang="ru-RU" dirty="0" smtClean="0"/>
              <a:t>логическое </a:t>
            </a:r>
            <a:r>
              <a:rPr lang="ru-RU" dirty="0"/>
              <a:t>мышление, зрительное восприятие, память, внимание.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729" y="1488830"/>
            <a:ext cx="3777685" cy="50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75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415</Words>
  <Application>Microsoft Office PowerPoint</Application>
  <PresentationFormat>Произвольный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«Развитие мелкой моторики рук у детей раннего возраста»</vt:lpstr>
      <vt:lpstr>Презентация PowerPoint</vt:lpstr>
      <vt:lpstr>Цель:</vt:lpstr>
      <vt:lpstr>Задачи:</vt:lpstr>
      <vt:lpstr>Влияние  мелкой моторики  на развитие всего организма ребёнка </vt:lpstr>
      <vt:lpstr>Виды деятельности  используемые в работе</vt:lpstr>
      <vt:lpstr>«Покорми белочку»</vt:lpstr>
      <vt:lpstr>«Ромашка»</vt:lpstr>
      <vt:lpstr>«Черепашка»</vt:lpstr>
      <vt:lpstr>Игры с песком</vt:lpstr>
      <vt:lpstr>Поиграем?</vt:lpstr>
      <vt:lpstr>«Скалка»</vt:lpstr>
      <vt:lpstr>«Муравей»</vt:lpstr>
      <vt:lpstr>«Мотор»</vt:lpstr>
      <vt:lpstr>Условия для закрепления  полученных навыков  в самостоятельной  деятельности </vt:lpstr>
      <vt:lpstr>Вывод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</cp:lastModifiedBy>
  <cp:revision>26</cp:revision>
  <dcterms:created xsi:type="dcterms:W3CDTF">2022-01-31T14:33:45Z</dcterms:created>
  <dcterms:modified xsi:type="dcterms:W3CDTF">2023-01-01T05:52:49Z</dcterms:modified>
</cp:coreProperties>
</file>