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02" r:id="rId2"/>
    <p:sldId id="269" r:id="rId3"/>
    <p:sldId id="270" r:id="rId4"/>
    <p:sldId id="272" r:id="rId5"/>
    <p:sldId id="271" r:id="rId6"/>
    <p:sldId id="273" r:id="rId7"/>
    <p:sldId id="276" r:id="rId8"/>
    <p:sldId id="256" r:id="rId9"/>
    <p:sldId id="257" r:id="rId10"/>
    <p:sldId id="280" r:id="rId11"/>
    <p:sldId id="258" r:id="rId12"/>
    <p:sldId id="259" r:id="rId13"/>
    <p:sldId id="260" r:id="rId14"/>
    <p:sldId id="261" r:id="rId15"/>
    <p:sldId id="286" r:id="rId16"/>
    <p:sldId id="287" r:id="rId17"/>
    <p:sldId id="288" r:id="rId18"/>
    <p:sldId id="289" r:id="rId19"/>
    <p:sldId id="290" r:id="rId20"/>
    <p:sldId id="292" r:id="rId21"/>
    <p:sldId id="293" r:id="rId22"/>
    <p:sldId id="294" r:id="rId23"/>
    <p:sldId id="295" r:id="rId24"/>
    <p:sldId id="296" r:id="rId25"/>
    <p:sldId id="298" r:id="rId26"/>
    <p:sldId id="281" r:id="rId27"/>
    <p:sldId id="262" r:id="rId28"/>
    <p:sldId id="282" r:id="rId29"/>
    <p:sldId id="283" r:id="rId30"/>
    <p:sldId id="284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39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65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442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597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29936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9125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155226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2984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0894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539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943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632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150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631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307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241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60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165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D0797-53D3-4E6D-BC4A-B1791E2A624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215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hyperlink" Target="http://redimage.ru/t/photos/56/800/R0038708-w.jpg" TargetMode="External"/><Relationship Id="rId7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hyperlink" Target="http://img-2006-08.photosight.ru/13/1585990.jpg" TargetMode="External"/><Relationship Id="rId10" Type="http://schemas.openxmlformats.org/officeDocument/2006/relationships/image" Target="../media/image23.png"/><Relationship Id="rId4" Type="http://schemas.openxmlformats.org/officeDocument/2006/relationships/image" Target="../media/image18.jpeg"/><Relationship Id="rId9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3.jpeg"/><Relationship Id="rId7" Type="http://schemas.openxmlformats.org/officeDocument/2006/relationships/hyperlink" Target="http://www.publicdomainpictures.net/pictures/1000/velka/1-1213888828928i.jpg" TargetMode="External"/><Relationship Id="rId12" Type="http://schemas.openxmlformats.org/officeDocument/2006/relationships/image" Target="../media/image59.jpeg"/><Relationship Id="rId2" Type="http://schemas.openxmlformats.org/officeDocument/2006/relationships/hyperlink" Target="http://www.lama.kz/pic/food/drinks/8793/kofeinye_zerna-1600x120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11" Type="http://schemas.openxmlformats.org/officeDocument/2006/relationships/hyperlink" Target="http://www.observator.ro/images/2010/martie/grau1.jpg" TargetMode="External"/><Relationship Id="rId5" Type="http://schemas.openxmlformats.org/officeDocument/2006/relationships/image" Target="../media/image55.jpeg"/><Relationship Id="rId10" Type="http://schemas.openxmlformats.org/officeDocument/2006/relationships/image" Target="../media/image58.jpeg"/><Relationship Id="rId4" Type="http://schemas.openxmlformats.org/officeDocument/2006/relationships/image" Target="../media/image54.jpeg"/><Relationship Id="rId9" Type="http://schemas.openxmlformats.org/officeDocument/2006/relationships/hyperlink" Target="http://www.amic.ru/images/gallery_06-2011/640.1_181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973546"/>
            <a:ext cx="6219957" cy="466496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8232" y="194455"/>
            <a:ext cx="6589200" cy="1280890"/>
          </a:xfrm>
        </p:spPr>
        <p:txBody>
          <a:bodyPr/>
          <a:lstStyle/>
          <a:p>
            <a:pPr algn="ctr"/>
            <a:r>
              <a:rPr lang="ru-RU" b="1" dirty="0" smtClean="0"/>
              <a:t>Наш дом и семья</a:t>
            </a:r>
            <a:endParaRPr lang="ru-RU" b="1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295268" y="5733256"/>
            <a:ext cx="7056784" cy="8413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Окружающий мир, 1 класс</a:t>
            </a:r>
          </a:p>
          <a:p>
            <a:pPr algn="ctr"/>
            <a:r>
              <a:rPr lang="ru-RU" dirty="0" smtClean="0"/>
              <a:t>Перспектива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7073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2348880"/>
            <a:ext cx="6480720" cy="4255673"/>
          </a:xfrm>
          <a:prstGeom prst="rect">
            <a:avLst/>
          </a:prstGeo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83568" y="260648"/>
            <a:ext cx="8064896" cy="72962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Жил-был в селе мужичок, крестьянин исправный, ив работы не боялся, и о людях печаловался: коли кто был в горе да в нужде, всяк к нему за советом шел, а коли у кого было хлеба в недостаче, шли к его закрому, как к своему…Сожнёт мужичок хлеб, свезёт в овин, перечтёт снопы и каждый десятый сноп к стороне отложит, </a:t>
            </a:r>
            <a:r>
              <a:rPr lang="ru-RU" b="1" dirty="0" err="1" smtClean="0">
                <a:solidFill>
                  <a:schemeClr val="tx1"/>
                </a:solidFill>
              </a:rPr>
              <a:t>примолвя</a:t>
            </a:r>
            <a:r>
              <a:rPr lang="ru-RU" b="1" dirty="0" smtClean="0">
                <a:solidFill>
                  <a:schemeClr val="tx1"/>
                </a:solidFill>
              </a:rPr>
              <a:t>: «Это на долю бедной </a:t>
            </a:r>
            <a:r>
              <a:rPr lang="ru-RU" b="1" dirty="0" err="1" smtClean="0">
                <a:solidFill>
                  <a:schemeClr val="tx1"/>
                </a:solidFill>
              </a:rPr>
              <a:t>братьи</a:t>
            </a:r>
            <a:r>
              <a:rPr lang="ru-RU" b="1" dirty="0" smtClean="0">
                <a:solidFill>
                  <a:schemeClr val="tx1"/>
                </a:solidFill>
              </a:rPr>
              <a:t>»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31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04664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Работа со словарём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268760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Закрома</a:t>
            </a:r>
            <a:r>
              <a:rPr lang="ru-RU" sz="2000" dirty="0" smtClean="0"/>
              <a:t> - 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763688" y="1268760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отгороженное место в зернохранилище или амбаре для ссыпания зерна, муки и т. п.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276872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Овин -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2276872"/>
            <a:ext cx="684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строение для сушки снопов перед молотьбой.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328498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Сноп -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3284984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связка </a:t>
            </a:r>
            <a:r>
              <a:rPr lang="ru-RU" sz="2000" dirty="0"/>
              <a:t>срезанных стеблей с колосьями (хлебных злаков и некоторых других </a:t>
            </a:r>
            <a:r>
              <a:rPr lang="ru-RU" sz="2000" dirty="0" smtClean="0"/>
              <a:t>растений.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467544" y="5013176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Бедные братья </a:t>
            </a:r>
            <a:r>
              <a:rPr lang="ru-RU" dirty="0" smtClean="0"/>
              <a:t>-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555776" y="5013176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неимущие товарищи, имеющие недостаток в чём либо.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467544" y="4365104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Примолвя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/>
              <a:t>-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979712" y="4365104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говоря, сказывая.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692696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Знаете ли вы, откуда берутся хлеб, каши,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чай и кофе?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http://www.podrobnosti24.ru/images/_obshestvo_816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869661"/>
            <a:ext cx="2961977" cy="2221483"/>
          </a:xfrm>
          <a:prstGeom prst="rect">
            <a:avLst/>
          </a:prstGeom>
          <a:noFill/>
        </p:spPr>
      </p:pic>
      <p:pic>
        <p:nvPicPr>
          <p:cNvPr id="15364" name="Picture 4" descr="http://detskoe-menu.ru/images/grech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877866"/>
            <a:ext cx="2952328" cy="2217526"/>
          </a:xfrm>
          <a:prstGeom prst="rect">
            <a:avLst/>
          </a:prstGeom>
          <a:noFill/>
        </p:spPr>
      </p:pic>
      <p:pic>
        <p:nvPicPr>
          <p:cNvPr id="15368" name="Picture 8" descr="http://s2.hubimg.com/u/2785965_f5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437112"/>
            <a:ext cx="2952328" cy="2214246"/>
          </a:xfrm>
          <a:prstGeom prst="rect">
            <a:avLst/>
          </a:prstGeom>
          <a:noFill/>
        </p:spPr>
      </p:pic>
      <p:pic>
        <p:nvPicPr>
          <p:cNvPr id="15370" name="Picture 10" descr="http://www.publicdomainpictures.net/pictures/3000/nahled/1-12404114772Ona.jpg"/>
          <p:cNvPicPr>
            <a:picLocks noChangeAspect="1" noChangeArrowheads="1"/>
          </p:cNvPicPr>
          <p:nvPr/>
        </p:nvPicPr>
        <p:blipFill>
          <a:blip r:embed="rId5" cstate="print"/>
          <a:srcRect r="9593"/>
          <a:stretch>
            <a:fillRect/>
          </a:stretch>
        </p:blipFill>
        <p:spPr bwMode="auto">
          <a:xfrm>
            <a:off x="1475656" y="1700808"/>
            <a:ext cx="2952328" cy="2177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pravoslavie.ru/sas/image/100444/44465.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229" y="4450105"/>
            <a:ext cx="2232248" cy="1483205"/>
          </a:xfrm>
          <a:prstGeom prst="rect">
            <a:avLst/>
          </a:prstGeom>
          <a:noFill/>
        </p:spPr>
      </p:pic>
      <p:pic>
        <p:nvPicPr>
          <p:cNvPr id="17412" name="Picture 4" descr="Картинка 25 из 835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7229" y="1738091"/>
            <a:ext cx="2376264" cy="1578232"/>
          </a:xfrm>
          <a:prstGeom prst="rect">
            <a:avLst/>
          </a:prstGeom>
          <a:noFill/>
        </p:spPr>
      </p:pic>
      <p:pic>
        <p:nvPicPr>
          <p:cNvPr id="17414" name="Picture 6" descr="Картинка 312 из 150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59372" y="1495645"/>
            <a:ext cx="2232248" cy="167104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108520" y="3631114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пшеница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71340" y="3831169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рожь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6" name="Picture 8" descr="http://biz.citata.ua/upload/photos/a9/31/b9/66872/200@200/frame-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7" y="5117122"/>
            <a:ext cx="1584175" cy="1186648"/>
          </a:xfrm>
          <a:prstGeom prst="rect">
            <a:avLst/>
          </a:prstGeom>
          <a:noFill/>
        </p:spPr>
      </p:pic>
      <p:pic>
        <p:nvPicPr>
          <p:cNvPr id="17418" name="Picture 10" descr="http://www.perm.ru/pics/13009424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75124" y="5103476"/>
            <a:ext cx="1584176" cy="1186649"/>
          </a:xfrm>
          <a:prstGeom prst="rect">
            <a:avLst/>
          </a:prstGeom>
          <a:noFill/>
        </p:spPr>
      </p:pic>
      <p:cxnSp>
        <p:nvCxnSpPr>
          <p:cNvPr id="10" name="Прямая со стрелкой 9"/>
          <p:cNvCxnSpPr/>
          <p:nvPr/>
        </p:nvCxnSpPr>
        <p:spPr>
          <a:xfrm>
            <a:off x="2627785" y="3439191"/>
            <a:ext cx="936104" cy="136314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5868144" y="3292266"/>
            <a:ext cx="792088" cy="138090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20" name="Picture 12" descr="http://www.xakac.info/sites/default/files/h_cp7BsqI2vaKtDhObmXVUd1Jn8QE4RiC9__1.jpg?128270680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94542" y="4523056"/>
            <a:ext cx="1997077" cy="1497808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15817" y="305751"/>
            <a:ext cx="3174179" cy="2379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617830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так говорили в старину?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67744" y="1556792"/>
            <a:ext cx="58326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Матушка – рожь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Кормит всех сплошь.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пшеница – по выбору.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2964433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пословицы о хлебе знаешь ты?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3805322"/>
            <a:ext cx="6624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Хлеб всему голова.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17859" y="438460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Плох обед, коли хлеба нет.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13028" y="5024596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Гречневая каша - матушка наша, 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хлебец ржаной - отец наш родной.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37800"/>
            <a:ext cx="3709397" cy="3247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80928"/>
            <a:ext cx="3989639" cy="3232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67890" y="692696"/>
            <a:ext cx="3782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Рисовые  поля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874164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46" y="1628800"/>
            <a:ext cx="3770950" cy="282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564904"/>
            <a:ext cx="3400928" cy="3073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33905" y="548680"/>
            <a:ext cx="2992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Зёрна  риса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18328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00" y="1484784"/>
            <a:ext cx="3611921" cy="2999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59499" y="476672"/>
            <a:ext cx="2763982" cy="540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Просо</a:t>
            </a:r>
            <a:endParaRPr lang="ru-RU" sz="28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348880"/>
            <a:ext cx="3456384" cy="322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20113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8486"/>
            <a:ext cx="3456384" cy="3146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564904"/>
            <a:ext cx="3941336" cy="295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403346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Очищенное просяное зерно - пшено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644008" y="5849870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Пшённая каша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44992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2656"/>
            <a:ext cx="3088919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19672" y="4864571"/>
            <a:ext cx="2805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Гречиха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1340768"/>
            <a:ext cx="3334801" cy="444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318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1" y="470287"/>
            <a:ext cx="6591985" cy="36004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Повторим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body" idx="1"/>
          </p:nvPr>
        </p:nvSpPr>
        <p:spPr>
          <a:xfrm>
            <a:off x="1268371" y="1003740"/>
            <a:ext cx="6591985" cy="860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Фрукты и овощи на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нашем столе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3396" y="3140968"/>
            <a:ext cx="3944454" cy="290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37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546" y="993110"/>
            <a:ext cx="3456384" cy="273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387646"/>
            <a:ext cx="2848968" cy="3681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290945"/>
            <a:ext cx="38342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Изделия из гречихи.</a:t>
            </a:r>
            <a:endParaRPr lang="ru-RU" sz="2800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87122"/>
            <a:ext cx="3625533" cy="2437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751771" y="4869160"/>
            <a:ext cx="42127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Наполнитель из лузги (шелухи) </a:t>
            </a:r>
          </a:p>
          <a:p>
            <a:r>
              <a:rPr lang="ru-RU" sz="2000" dirty="0" smtClean="0"/>
              <a:t>гречихи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534958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13" y="641632"/>
            <a:ext cx="3960652" cy="3091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1340768"/>
            <a:ext cx="3600400" cy="287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781" y="3573016"/>
            <a:ext cx="3384376" cy="2965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2809" y="842066"/>
            <a:ext cx="3602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Овсяные колосья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5006168" y="688178"/>
            <a:ext cx="3814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Очищенные  зёрна  овса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684565" y="4017232"/>
            <a:ext cx="3000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Овсяные  хлопья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491940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48680"/>
            <a:ext cx="33464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01372"/>
            <a:ext cx="3303809" cy="2193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852936"/>
            <a:ext cx="3314605" cy="2483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19306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3748039" cy="2906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48064" y="548680"/>
            <a:ext cx="3408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Чайный  куст</a:t>
            </a:r>
            <a:endParaRPr lang="ru-RU" sz="2800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45024"/>
            <a:ext cx="4147855" cy="276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18622" y="4401054"/>
            <a:ext cx="32689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Чайные  плантации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167767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3928359" cy="2944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3645024"/>
            <a:ext cx="4384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Сбор  чая  в  Китае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8455" y="652728"/>
            <a:ext cx="3456732" cy="23044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7962" y="4005064"/>
            <a:ext cx="3017718" cy="2365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702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172" y="908720"/>
            <a:ext cx="3430880" cy="2571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93452" y="154414"/>
            <a:ext cx="731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Цветущее  кофейное  дерево</a:t>
            </a:r>
            <a:endParaRPr lang="ru-RU" sz="28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471" y="4266674"/>
            <a:ext cx="3117537" cy="2337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743454"/>
            <a:ext cx="3315250" cy="2332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2012" y="3743454"/>
            <a:ext cx="4779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Плоды  кофейного  дерева</a:t>
            </a:r>
            <a:endParaRPr lang="ru-RU" sz="2800" dirty="0"/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504" y="1100760"/>
            <a:ext cx="2916420" cy="2187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08504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Практическая работа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890401"/>
            <a:ext cx="6591985" cy="3777622"/>
          </a:xfrm>
        </p:spPr>
        <p:txBody>
          <a:bodyPr/>
          <a:lstStyle/>
          <a:p>
            <a:r>
              <a:rPr lang="ru-RU" dirty="0" smtClean="0"/>
              <a:t>Учебник с 71 или выдать тарелочки с крупой, чаем, кофе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52936"/>
            <a:ext cx="4198955" cy="3142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713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52019" y="50855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Что изображено на фотографиях?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8434" name="Picture 2" descr="Картинка 7 из 4648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22857" r="2857"/>
          <a:stretch>
            <a:fillRect/>
          </a:stretch>
        </p:blipFill>
        <p:spPr bwMode="auto">
          <a:xfrm>
            <a:off x="4716016" y="4221088"/>
            <a:ext cx="1872208" cy="1886664"/>
          </a:xfrm>
          <a:prstGeom prst="rect">
            <a:avLst/>
          </a:prstGeom>
          <a:noFill/>
        </p:spPr>
      </p:pic>
      <p:pic>
        <p:nvPicPr>
          <p:cNvPr id="18436" name="Picture 4" descr="http://mignews.com.ua/files/pictures/201104/13025362453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268760"/>
            <a:ext cx="1980153" cy="1893589"/>
          </a:xfrm>
          <a:prstGeom prst="rect">
            <a:avLst/>
          </a:prstGeom>
          <a:noFill/>
        </p:spPr>
      </p:pic>
      <p:pic>
        <p:nvPicPr>
          <p:cNvPr id="18438" name="Picture 6" descr="http://www.sostav.ru/articles/rus/2010/24.08/news/images/spr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1268760"/>
            <a:ext cx="1872208" cy="1872208"/>
          </a:xfrm>
          <a:prstGeom prst="rect">
            <a:avLst/>
          </a:prstGeom>
          <a:noFill/>
        </p:spPr>
      </p:pic>
      <p:pic>
        <p:nvPicPr>
          <p:cNvPr id="18440" name="Picture 8" descr="http://roborovskihamster.files.wordpress.com/2008/12/orz-barley.jpg?w=300&amp;h=200"/>
          <p:cNvPicPr>
            <a:picLocks noChangeAspect="1" noChangeArrowheads="1"/>
          </p:cNvPicPr>
          <p:nvPr/>
        </p:nvPicPr>
        <p:blipFill>
          <a:blip r:embed="rId6" cstate="print"/>
          <a:srcRect l="15120" r="19361"/>
          <a:stretch>
            <a:fillRect/>
          </a:stretch>
        </p:blipFill>
        <p:spPr bwMode="auto">
          <a:xfrm>
            <a:off x="2339752" y="1268760"/>
            <a:ext cx="1872208" cy="1905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572000" y="3140968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пшено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48264" y="3140968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гречиха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9752" y="3140968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овёс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6016" y="6093296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кофе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44" name="Picture 12" descr="Картинка 12 из 21726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 r="35863" b="3704"/>
          <a:stretch>
            <a:fillRect/>
          </a:stretch>
        </p:blipFill>
        <p:spPr bwMode="auto">
          <a:xfrm>
            <a:off x="2411760" y="4221088"/>
            <a:ext cx="1872208" cy="187220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411760" y="6093296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46" name="Picture 14" descr="Картинка 72 из 5720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 t="12766" r="63051" b="29787"/>
          <a:stretch>
            <a:fillRect/>
          </a:stretch>
        </p:blipFill>
        <p:spPr bwMode="auto">
          <a:xfrm>
            <a:off x="7020272" y="4221088"/>
            <a:ext cx="1872208" cy="1944216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7092280" y="6165304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рожь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48" name="Picture 16" descr="Картинка 31 из 162560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 l="6818" t="9108" r="34091" b="8920"/>
          <a:stretch>
            <a:fillRect/>
          </a:stretch>
        </p:blipFill>
        <p:spPr bwMode="auto">
          <a:xfrm>
            <a:off x="251520" y="2996952"/>
            <a:ext cx="1872208" cy="1944216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251520" y="4941168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пшеница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4" grpId="0"/>
      <p:bldP spid="16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Работа в ТПО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916832"/>
            <a:ext cx="6591985" cy="377762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С 54 № 1 </a:t>
            </a:r>
          </a:p>
          <a:p>
            <a:pPr marL="0" indent="0">
              <a:buNone/>
            </a:pPr>
            <a:endParaRPr lang="ru-RU" sz="2000" b="1" dirty="0" smtClean="0"/>
          </a:p>
          <a:p>
            <a:r>
              <a:rPr lang="ru-RU" sz="3200" b="1" dirty="0" smtClean="0"/>
              <a:t>С 55 № 3</a:t>
            </a:r>
          </a:p>
          <a:p>
            <a:pPr marL="0" indent="0">
              <a:buNone/>
            </a:pPr>
            <a:endParaRPr lang="ru-RU" sz="2000" b="1" dirty="0" smtClean="0"/>
          </a:p>
          <a:p>
            <a:r>
              <a:rPr lang="ru-RU" sz="3200" b="1" dirty="0" smtClean="0"/>
              <a:t>С 55 № 4</a:t>
            </a:r>
            <a:endParaRPr lang="ru-RU" sz="3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206" y="4113181"/>
            <a:ext cx="3182100" cy="1789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556792"/>
            <a:ext cx="2195226" cy="1972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196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852429"/>
            <a:ext cx="6408712" cy="480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205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76672"/>
            <a:ext cx="6591985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Отгадай загадки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1268760"/>
            <a:ext cx="5175953" cy="41090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2564904"/>
            <a:ext cx="4260675" cy="40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8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Домашнее задание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916832"/>
            <a:ext cx="6591985" cy="377762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ТПО с 54 № 2</a:t>
            </a:r>
            <a:endParaRPr lang="ru-RU" sz="36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924944"/>
            <a:ext cx="4031400" cy="320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440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404664"/>
            <a:ext cx="5322269" cy="38103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872" y="2129865"/>
            <a:ext cx="4170257" cy="417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62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1475656" y="620688"/>
            <a:ext cx="4857784" cy="1785950"/>
          </a:xfrm>
          <a:prstGeom prst="cloudCallout">
            <a:avLst>
              <a:gd name="adj1" fmla="val -18423"/>
              <a:gd name="adj2" fmla="val 18925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Круглое, румяное,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Я расту на ветке;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Любят меня взрослые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маленькие детки.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2132856"/>
            <a:ext cx="5944115" cy="420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7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-облако 1"/>
          <p:cNvSpPr/>
          <p:nvPr/>
        </p:nvSpPr>
        <p:spPr>
          <a:xfrm>
            <a:off x="1403648" y="620688"/>
            <a:ext cx="4857784" cy="1785950"/>
          </a:xfrm>
          <a:prstGeom prst="cloudCallout">
            <a:avLst>
              <a:gd name="adj1" fmla="val -18423"/>
              <a:gd name="adj2" fmla="val 18925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Летом — в огороде,</a:t>
            </a:r>
            <a:b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Свежие, зеленые,</a:t>
            </a:r>
            <a:b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 зимою — в бочке,</a:t>
            </a:r>
            <a:b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Крепкие, соленые.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1844824"/>
            <a:ext cx="3657578" cy="471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8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620688"/>
            <a:ext cx="8856984" cy="850106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Как отличить овощи и фрукты?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490" y="3068960"/>
            <a:ext cx="4035902" cy="32128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2636912"/>
            <a:ext cx="3600400" cy="271835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87624" y="2375302"/>
            <a:ext cx="1542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Овощи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1576904"/>
            <a:ext cx="20162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Фрукты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1689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772816"/>
            <a:ext cx="8062912" cy="18002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Про хлеб и кашу, </a:t>
            </a:r>
            <a:br>
              <a:rPr lang="ru-RU" sz="5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5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про чай и кофе</a:t>
            </a:r>
            <a:endParaRPr lang="ru-RU" sz="54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445313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Издавна люди заботятся, чтобы каждый </a:t>
            </a:r>
          </a:p>
          <a:p>
            <a:pPr algn="ctr"/>
            <a:r>
              <a:rPr lang="ru-RU" sz="2400" b="1" dirty="0" smtClean="0"/>
              <a:t>был сыт.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223628" y="1432520"/>
            <a:ext cx="6984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понимаете значение слова сыт?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988840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Сыт(сытый)</a:t>
            </a:r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поевший вволю, утоливший голод свой, наевшийся, кого не позывает на еду, кто не хочет есть.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img-fotki.yandex.ru/get/5903/klarissa-est.18/0_6e662_112ffad7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894" y="2852936"/>
            <a:ext cx="4804203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579</TotalTime>
  <Words>386</Words>
  <Application>Microsoft Office PowerPoint</Application>
  <PresentationFormat>Экран (4:3)</PresentationFormat>
  <Paragraphs>79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Arial Black</vt:lpstr>
      <vt:lpstr>Century Gothic</vt:lpstr>
      <vt:lpstr>Verdana</vt:lpstr>
      <vt:lpstr>Wingdings 3</vt:lpstr>
      <vt:lpstr>Легкий дым</vt:lpstr>
      <vt:lpstr>Наш дом и семья</vt:lpstr>
      <vt:lpstr>Повторим</vt:lpstr>
      <vt:lpstr>Отгадай загадки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Про хлеб и кашу,  про чай и кофе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Практическая работа</vt:lpstr>
      <vt:lpstr>Презентация PowerPoint</vt:lpstr>
      <vt:lpstr>Работа в ТПО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 хлеб и кашу,  про чай и кофе</dc:title>
  <dc:creator>Алексей</dc:creator>
  <cp:lastModifiedBy>Пользователь</cp:lastModifiedBy>
  <cp:revision>57</cp:revision>
  <dcterms:created xsi:type="dcterms:W3CDTF">2012-01-10T10:56:28Z</dcterms:created>
  <dcterms:modified xsi:type="dcterms:W3CDTF">2022-12-28T04:37:14Z</dcterms:modified>
</cp:coreProperties>
</file>