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0" r:id="rId3"/>
    <p:sldId id="269" r:id="rId4"/>
    <p:sldId id="283" r:id="rId5"/>
    <p:sldId id="276" r:id="rId6"/>
    <p:sldId id="278" r:id="rId7"/>
    <p:sldId id="277" r:id="rId8"/>
    <p:sldId id="279" r:id="rId9"/>
    <p:sldId id="272" r:id="rId10"/>
    <p:sldId id="275" r:id="rId11"/>
    <p:sldId id="281" r:id="rId12"/>
    <p:sldId id="274" r:id="rId13"/>
    <p:sldId id="273" r:id="rId14"/>
    <p:sldId id="256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B0F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9" d="100"/>
          <a:sy n="49" d="100"/>
        </p:scale>
        <p:origin x="-2333" y="-100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99542"/>
            <a:ext cx="6121076" cy="4080716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595"/>
            </a:avLst>
          </a:prstGeom>
          <a:blipFill dpi="0" rotWithShape="1"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aidagogos.com/?p=10026" TargetMode="External"/><Relationship Id="rId2" Type="http://schemas.openxmlformats.org/officeDocument/2006/relationships/hyperlink" Target="http://didaktor.ru/kubik-bluma-kak-priyom-pedagogicheskoj-texniki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edsovet.su/metodika/priemy/6001_kubik_bluma_na_urok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3786196"/>
            <a:ext cx="7143768" cy="1021556"/>
          </a:xfrm>
        </p:spPr>
        <p:txBody>
          <a:bodyPr/>
          <a:lstStyle/>
          <a:p>
            <a:r>
              <a:rPr lang="ru-RU" dirty="0" smtClean="0"/>
              <a:t>Ефремова Гузель </a:t>
            </a:r>
            <a:r>
              <a:rPr lang="ru-RU" dirty="0" err="1" smtClean="0"/>
              <a:t>галиевна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1357304"/>
            <a:ext cx="57173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 КЛАСС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215389"/>
            <a:ext cx="1319514" cy="16510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158" y="3357568"/>
            <a:ext cx="1248076" cy="1561621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14414" y="500048"/>
            <a:ext cx="7358146" cy="428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53958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Жили себе дед да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баба.И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была у них Курочка Ряба.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Снесла курочка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яичко:яичко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простое,золотое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Дед бил, бил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 разбил;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Баба била, била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 разбила.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бежала,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востиком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махнула: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ичко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упало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разбилось.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Дед и бабка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плачут;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урочка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кудахчет: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плачь, дед, не плачь, баба.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снесу вам яичко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другое,не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золотое, простое.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14296"/>
            <a:ext cx="8068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Сказка 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Курочка Ряба</a:t>
            </a:r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СПИСОК ЛИТЕРАТУРЫ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00151"/>
            <a:ext cx="8572560" cy="339447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ru-RU" dirty="0" smtClean="0"/>
              <a:t> </a:t>
            </a:r>
            <a:r>
              <a:rPr lang="ru-RU" u="sng" dirty="0" smtClean="0">
                <a:hlinkClick r:id="rId2"/>
              </a:rPr>
              <a:t>http://didaktor.ru/kubik-bluma-kak-priyom-pedagogicheskoj-texniki/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ru-RU" dirty="0" smtClean="0"/>
              <a:t> </a:t>
            </a:r>
            <a:r>
              <a:rPr lang="ru-RU" u="sng" dirty="0" smtClean="0">
                <a:hlinkClick r:id="rId3"/>
              </a:rPr>
              <a:t>http://paidagogos.com/?p=10026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ru-RU" dirty="0" smtClean="0"/>
              <a:t> </a:t>
            </a:r>
            <a:r>
              <a:rPr lang="ru-RU" u="sng" dirty="0" smtClean="0">
                <a:hlinkClick r:id="rId4"/>
              </a:rPr>
              <a:t>http://pedsovet.su/metodika/priemy/6001_kubik_bluma_na_uroke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ru-RU" dirty="0" err="1" smtClean="0"/>
              <a:t>БулановаТопоркова</a:t>
            </a:r>
            <a:r>
              <a:rPr lang="ru-RU" dirty="0" smtClean="0"/>
              <a:t>, М.В., </a:t>
            </a:r>
            <a:r>
              <a:rPr lang="ru-RU" dirty="0" err="1" smtClean="0"/>
              <a:t>Духавнева,А.В</a:t>
            </a:r>
            <a:r>
              <a:rPr lang="ru-RU" dirty="0" smtClean="0"/>
              <a:t>., </a:t>
            </a:r>
            <a:r>
              <a:rPr lang="ru-RU" dirty="0" err="1" smtClean="0"/>
              <a:t>Кукушкин,В.С</a:t>
            </a:r>
            <a:r>
              <a:rPr lang="ru-RU" dirty="0" smtClean="0"/>
              <a:t>., Сучков,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/>
              <a:t>      Г.В.Педагогические технологии: Учебное пособие</a:t>
            </a:r>
            <a:r>
              <a:rPr lang="ru-RU" i="1" dirty="0" smtClean="0"/>
              <a:t> </a:t>
            </a:r>
            <a:r>
              <a:rPr lang="ru-RU" dirty="0" smtClean="0"/>
              <a:t>для студентов педагогических специальностей.– М..,2004.</a:t>
            </a:r>
          </a:p>
          <a:p>
            <a:pPr>
              <a:lnSpc>
                <a:spcPct val="170000"/>
              </a:lnSpc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ПРОДОЛЖИТЕ ФРАЗУ: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70C0"/>
                </a:solidFill>
              </a:rPr>
              <a:t>Мастер класс был полезен…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solidFill>
                  <a:srgbClr val="0070C0"/>
                </a:solidFill>
              </a:rPr>
              <a:t>Я возьму в свою методическую копилку…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214296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158" y="3643320"/>
            <a:ext cx="1248076" cy="127586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304773"/>
            <a:ext cx="1248076" cy="15616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1071553"/>
            <a:ext cx="5786478" cy="25717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 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158" y="3357568"/>
            <a:ext cx="1248076" cy="1561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363838"/>
            <a:ext cx="4032448" cy="1502557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Автор:Ефремова</a:t>
            </a:r>
            <a:r>
              <a:rPr lang="ru-RU" dirty="0" smtClean="0">
                <a:solidFill>
                  <a:srgbClr val="7030A0"/>
                </a:solidFill>
              </a:rPr>
              <a:t> Гузель </a:t>
            </a:r>
            <a:r>
              <a:rPr lang="ru-RU" dirty="0" err="1" smtClean="0">
                <a:solidFill>
                  <a:srgbClr val="7030A0"/>
                </a:solidFill>
              </a:rPr>
              <a:t>Галиевна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730728"/>
            <a:ext cx="7098012" cy="27697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Мастер класс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:«Формирование критического мышления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</a:rPr>
              <a:t>у школьников с помощью «Кубика </a:t>
            </a:r>
            <a:r>
              <a:rPr lang="ru-RU" sz="3600" b="1" dirty="0" err="1" smtClean="0">
                <a:solidFill>
                  <a:srgbClr val="C00000"/>
                </a:solidFill>
              </a:rPr>
              <a:t>Блума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2499742"/>
            <a:ext cx="1891472" cy="236665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304773"/>
            <a:ext cx="1248076" cy="1561621"/>
          </a:xfrm>
          <a:prstGeom prst="rect">
            <a:avLst/>
          </a:prstGeom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571486"/>
            <a:ext cx="3000396" cy="399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9124" y="1357304"/>
            <a:ext cx="407196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Бенджамин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(1913-1999)-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ученый и психолог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358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6"/>
            <a:ext cx="7643865" cy="455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215389"/>
            <a:ext cx="1319514" cy="16510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убик Блума Придумай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34"/>
            <a:ext cx="8215370" cy="463826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Лента лицом вниз 12"/>
          <p:cNvSpPr/>
          <p:nvPr/>
        </p:nvSpPr>
        <p:spPr>
          <a:xfrm>
            <a:off x="214282" y="142858"/>
            <a:ext cx="8786874" cy="928694"/>
          </a:xfrm>
          <a:prstGeom prst="ribb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4857752" y="1500180"/>
            <a:ext cx="3286148" cy="2357454"/>
          </a:xfrm>
          <a:prstGeom prst="diamon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642910" y="1500180"/>
            <a:ext cx="3286148" cy="2357454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6"/>
            <a:ext cx="87154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Варианты использования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"Кубика </a:t>
            </a:r>
            <a:r>
              <a:rPr lang="ru-RU" sz="2400" b="1" dirty="0" err="1" smtClean="0">
                <a:solidFill>
                  <a:srgbClr val="FF0000"/>
                </a:solidFill>
              </a:rPr>
              <a:t>Блума</a:t>
            </a:r>
            <a:r>
              <a:rPr lang="ru-RU" sz="2400" b="1" dirty="0" smtClean="0">
                <a:solidFill>
                  <a:srgbClr val="FF0000"/>
                </a:solidFill>
              </a:rPr>
              <a:t>" на уроках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2357436"/>
            <a:ext cx="25310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Вопросы формулируют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 сами учащиеся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357436"/>
            <a:ext cx="28510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 формулирует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учитель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158" y="3357568"/>
            <a:ext cx="1248076" cy="1561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6"/>
            <a:ext cx="9258336" cy="857250"/>
          </a:xfrm>
        </p:spPr>
        <p:txBody>
          <a:bodyPr>
            <a:normAutofit fontScale="90000"/>
          </a:bodyPr>
          <a:lstStyle/>
          <a:p>
            <a:pPr lvl="0"/>
            <a:r>
              <a:rPr lang="ru-RU" b="1" u="sng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Вопросы и ответы 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 личностного характера </a:t>
            </a:r>
            <a:r>
              <a:rPr lang="ru-RU" sz="4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4900" b="1" dirty="0">
              <a:solidFill>
                <a:srgbClr val="FF0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91709" y="1071552"/>
            <a:ext cx="766657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  Что вы думаете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  Как вы относитесь к тому,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  Разделяете ли вы идею автора (героя) о том,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   Согласны ли вы с тем,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   Что вы почувствовали, когда узнали,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     Испытывали ли вы когда-нибудь то же,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      Симпатию (неприязнь, страх) у меня вызывает…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8.      Верите ли вы  в то,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9.      Что бы вы сделали на месте … 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  Как бы вы ответили на вопрос автора (героя) о том,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11.  Мне непонятно в тексте…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12.  Я бы себя сравнил с… потому что…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4282" y="3286130"/>
            <a:ext cx="1248076" cy="1561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72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FF0000"/>
                </a:solidFill>
              </a:rPr>
              <a:t/>
            </a:r>
            <a:br>
              <a:rPr lang="ru-RU" sz="3100" b="1" u="sng" dirty="0" smtClean="0">
                <a:solidFill>
                  <a:srgbClr val="FF0000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214428"/>
            <a:ext cx="3929090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1.      Почему…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2.      Предложи…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3.      Придумай…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4.      Поделись…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5.      Назови…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6.      Объясни…</a:t>
            </a:r>
          </a:p>
          <a:p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158" y="3357568"/>
            <a:ext cx="1248076" cy="15616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0100" y="285734"/>
            <a:ext cx="711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Вопросы общего типа: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2844" y="3850034"/>
            <a:ext cx="1033762" cy="12934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104" cy="85725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u="sng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Вопросы и задания творческого характера</a:t>
            </a:r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79394" y="714362"/>
            <a:ext cx="886460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  Перескажите текст от 1-го (2-го)  лица.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  Попробуйте перенести действие в другое время (эпоху, страну).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Какие потребуются изменения?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  Дайте описание героя (места, события), которого нет у автора.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   Представьте себе: вы только что пережили то, что пережил герой.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Расскажите об этом в своем дневнике, в письме к другу, репортаже, телеграмме.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   Напишите, что могло произойти, если бы…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 Задайте несколько вопросов герою (автору).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  Закончите предложение, которое начиналось бы со слов: «никогда»,      «зачем только», «о, сколько раз», «неужели».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8. Напишите текст о событиях от лица главного или второстепенного     героя.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500048"/>
          <a:ext cx="8429684" cy="3625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403"/>
                <a:gridCol w="1226136"/>
                <a:gridCol w="1252113"/>
                <a:gridCol w="1357322"/>
                <a:gridCol w="1714512"/>
                <a:gridCol w="1500198"/>
              </a:tblGrid>
              <a:tr h="42512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НАЗОВИ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ПОЧЕМУ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ОБЪЯСНИ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ПРЕДЛОЖИ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ПРИДУМАЙ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ПОДЕЛИСЬ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7030A0"/>
                          </a:solidFill>
                        </a:rPr>
                        <a:t>Главных</a:t>
                      </a:r>
                      <a:r>
                        <a:rPr lang="ru-RU" sz="1200" b="1" baseline="0" dirty="0" smtClean="0">
                          <a:solidFill>
                            <a:srgbClr val="7030A0"/>
                          </a:solidFill>
                        </a:rPr>
                        <a:t> героев произведения «Сказка о мертвой царевне и семи богатырях»</a:t>
                      </a:r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B050"/>
                          </a:solidFill>
                        </a:rPr>
                        <a:t>Царица </a:t>
                      </a:r>
                      <a:r>
                        <a:rPr lang="ru-RU" sz="1400" b="1" i="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ее ненавидела</a:t>
                      </a:r>
                      <a:r>
                        <a:rPr lang="ru-RU" sz="1400" b="1" i="0" kern="1200" baseline="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 царевну</a:t>
                      </a:r>
                      <a:r>
                        <a:rPr lang="ru-RU" sz="1400" b="1" i="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1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/>
                          </a:solidFill>
                        </a:rPr>
                        <a:t>Мотивы поступка Чернавки</a:t>
                      </a:r>
                      <a:endParaRPr lang="ru-RU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Как бы ты поступил(а) на месте царевны, когда она оказалась одна в дремучем лесу?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Что было бы, если бы царица осталась жива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Эмоциями в связи с финалом</a:t>
                      </a:r>
                      <a:r>
                        <a:rPr lang="ru-RU" baseline="0" dirty="0" smtClean="0"/>
                        <a:t> сказки</a:t>
                      </a:r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304773"/>
            <a:ext cx="1248076" cy="15616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a1535622287</Template>
  <TotalTime>6235</TotalTime>
  <Words>237</Words>
  <Application>Microsoft Office PowerPoint</Application>
  <PresentationFormat>Экран (16:9)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Ефремова Гузель галиевна</vt:lpstr>
      <vt:lpstr>Слайд 2</vt:lpstr>
      <vt:lpstr>Слайд 3</vt:lpstr>
      <vt:lpstr>Слайд 4</vt:lpstr>
      <vt:lpstr>Слайд 5</vt:lpstr>
      <vt:lpstr> Вопросы и ответы   личностного характера  </vt:lpstr>
      <vt:lpstr>  </vt:lpstr>
      <vt:lpstr> Вопросы и задания творческого характера </vt:lpstr>
      <vt:lpstr>Слайд 9</vt:lpstr>
      <vt:lpstr>Слайд 10</vt:lpstr>
      <vt:lpstr>СПИСОК ЛИТЕРАТУРЫ</vt:lpstr>
      <vt:lpstr>Слайд 12</vt:lpstr>
      <vt:lpstr>Слайд 13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</dc:title>
  <dc:subject>Мои шаблоны</dc:subject>
  <dc:creator>Бейгул Ольга Куприяновна г. Антрацит</dc:creator>
  <cp:lastModifiedBy>Morozkina</cp:lastModifiedBy>
  <cp:revision>189</cp:revision>
  <dcterms:created xsi:type="dcterms:W3CDTF">2018-01-15T20:25:45Z</dcterms:created>
  <dcterms:modified xsi:type="dcterms:W3CDTF">2022-12-10T10:46:02Z</dcterms:modified>
</cp:coreProperties>
</file>