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0" r:id="rId4"/>
    <p:sldId id="263" r:id="rId5"/>
    <p:sldId id="265" r:id="rId6"/>
    <p:sldId id="267" r:id="rId7"/>
    <p:sldId id="261" r:id="rId8"/>
    <p:sldId id="266" r:id="rId9"/>
    <p:sldId id="271" r:id="rId10"/>
    <p:sldId id="272" r:id="rId11"/>
    <p:sldId id="262" r:id="rId12"/>
    <p:sldId id="274" r:id="rId13"/>
    <p:sldId id="275" r:id="rId14"/>
    <p:sldId id="276" r:id="rId15"/>
    <p:sldId id="277" r:id="rId16"/>
    <p:sldId id="278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26D61E-06A0-4956-8474-AC479D308B7B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726E17-9384-4E26-B051-9E984026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492896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>
                <a:ln w="19050">
                  <a:solidFill>
                    <a:srgbClr val="62139E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</a:t>
            </a:r>
            <a:r>
              <a:rPr lang="ru-RU" sz="4800" kern="10" dirty="0">
                <a:ln w="19050">
                  <a:solidFill>
                    <a:srgbClr val="62139E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«Чудеса своими руками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692696"/>
            <a:ext cx="8064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184482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ТВОРЧЕСКИЙ ПРОЕКТ 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752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</a:t>
            </a:r>
            <a:r>
              <a:rPr lang="ru-RU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Дзукаева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И.А., учитель технологии МКОУ «Калиновская СОШ»</a:t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609329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</a:rPr>
              <a:t>Декабрь 2022 </a:t>
            </a:r>
            <a:r>
              <a:rPr lang="ru-RU" b="1" dirty="0">
                <a:solidFill>
                  <a:srgbClr val="002060"/>
                </a:solidFill>
              </a:rPr>
              <a:t>г</a:t>
            </a:r>
            <a:r>
              <a:rPr lang="ru-RU" b="1" dirty="0">
                <a:solidFill>
                  <a:schemeClr val="accent6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build="p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BE640031-56EC-4DD8-9720-4520750F7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571480"/>
            <a:ext cx="3116837" cy="2664296"/>
          </a:xfr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F422478-CDF1-4F06-8E67-F6A30BDD08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466" y="548680"/>
            <a:ext cx="3695949" cy="241324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20BA81CD-8411-49DB-8FDE-41ACFCB7CC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2714620"/>
            <a:ext cx="5143500" cy="33569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8174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Выбор инструментов и оборудования.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G:\Фетр\Теремок фото\DSC09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16656" y="530225"/>
            <a:ext cx="6356726" cy="418782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Результаты проектной деятельность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user291018\Desktop\IMG-20201211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714884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Изготовление игрушки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user291018\Desktop\IMG-20201211-WA0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643446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Изготовление игрушки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user291018\Desktop\IMG-20201211-WA0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проектной деятельности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user291018\Desktop\IMG-20201211-WA0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786610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Результаты проектной деятельности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user291018\Desktop\IMG-20201211-WA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57216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" name="Объект 10">
            <a:extLst>
              <a:ext uri="{FF2B5EF4-FFF2-40B4-BE49-F238E27FC236}">
                <a16:creationId xmlns="" xmlns:a16="http://schemas.microsoft.com/office/drawing/2014/main" id="{942DFB89-E3D0-4FD0-91DA-6A0B5965A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692696"/>
            <a:ext cx="7416824" cy="5616624"/>
          </a:xfrm>
        </p:spPr>
      </p:pic>
      <p:sp>
        <p:nvSpPr>
          <p:cNvPr id="3" name="AutoShape 2">
            <a:extLst>
              <a:ext uri="{FF2B5EF4-FFF2-40B4-BE49-F238E27FC236}">
                <a16:creationId xmlns="" xmlns:a16="http://schemas.microsoft.com/office/drawing/2014/main" id="{DA0D1D27-1B18-4A36-B755-3377E8BD8B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Объект 10">
            <a:extLst>
              <a:ext uri="{FF2B5EF4-FFF2-40B4-BE49-F238E27FC236}">
                <a16:creationId xmlns="" xmlns:a16="http://schemas.microsoft.com/office/drawing/2014/main" id="{942DFB89-E3D0-4FD0-91DA-6A0B5965A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714356"/>
            <a:ext cx="7416824" cy="56166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9338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8800" b="1" dirty="0" smtClean="0">
                <a:solidFill>
                  <a:schemeClr val="tx2"/>
                </a:solidFill>
                <a:latin typeface="Monotype Corsiva" pitchFamily="66" charset="0"/>
              </a:rPr>
              <a:t>Спасибо за внимание</a:t>
            </a:r>
            <a:endParaRPr lang="ru-RU" sz="88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Цель, задачи проекта.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3898776" cy="478539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/>
              <a:t>Цель – </a:t>
            </a:r>
            <a:r>
              <a:rPr lang="ru-RU" sz="2400" dirty="0"/>
              <a:t>создать новогодние  игрушки 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b="1" dirty="0"/>
              <a:t>Задачи: </a:t>
            </a:r>
            <a:endParaRPr lang="ru-RU" sz="2400" dirty="0"/>
          </a:p>
          <a:p>
            <a:pPr>
              <a:buNone/>
            </a:pPr>
            <a:r>
              <a:rPr lang="ru-RU" sz="2400" dirty="0"/>
              <a:t>- изучить историю возникновения фетра; </a:t>
            </a:r>
          </a:p>
          <a:p>
            <a:pPr>
              <a:buNone/>
            </a:pPr>
            <a:r>
              <a:rPr lang="ru-RU" sz="2400" dirty="0"/>
              <a:t>- познакомиться со способами сшивания фетра  и использовать свои знания и умения при изготовлении изделий из  фетра;</a:t>
            </a:r>
          </a:p>
          <a:p>
            <a:pPr>
              <a:buNone/>
            </a:pPr>
            <a:r>
              <a:rPr lang="ru-RU" sz="2400" dirty="0"/>
              <a:t>-сделать  новогодний подарок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5F8DAE4-137E-43A1-A9CF-81D65F64F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1714488"/>
            <a:ext cx="4195715" cy="38249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Историческая справка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5688632" cy="5145435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b="1" dirty="0"/>
              <a:t>          Фетр </a:t>
            </a:r>
            <a:r>
              <a:rPr lang="ru-RU" dirty="0"/>
              <a:t>(от французского </a:t>
            </a:r>
            <a:r>
              <a:rPr lang="ru-RU" dirty="0" err="1"/>
              <a:t>feutre</a:t>
            </a:r>
            <a:r>
              <a:rPr lang="ru-RU" dirty="0"/>
              <a:t> - войлок) - это особенный нетканый материал, полученный валянием пуха кролика, зайца, отходов меха пушных зверей ценных пород, а также овечьей шерсти. Фетр производится с помощью нагревания, увлажнения, трения, бывает разной толщины и самых невероятных цветов. </a:t>
            </a:r>
          </a:p>
          <a:p>
            <a:pPr algn="just">
              <a:buNone/>
            </a:pPr>
            <a:r>
              <a:rPr lang="ru-RU" dirty="0"/>
              <a:t>            Он не мнется, не имеет лицевой и изнаночной стороны, у него высокая технологичность – фетр приклеивается, пришивается, легко режется. Изделия из фетра выглядят очень аккуратно. Он может производиться из натуральных и искусственных волокон. </a:t>
            </a:r>
          </a:p>
          <a:p>
            <a:pPr algn="just">
              <a:buNone/>
            </a:pPr>
            <a:r>
              <a:rPr lang="ru-RU" b="1" dirty="0"/>
              <a:t>             Валяние войлока</a:t>
            </a:r>
            <a:r>
              <a:rPr lang="ru-RU" dirty="0"/>
              <a:t> (или </a:t>
            </a:r>
            <a:r>
              <a:rPr lang="ru-RU" dirty="0" err="1"/>
              <a:t>войлоковаляние</a:t>
            </a:r>
            <a:r>
              <a:rPr lang="ru-RU" dirty="0"/>
              <a:t>)  – пожалуй, самая древняя техника изготовления изделий из шерсти. Сам войлок существует столько же, сколько существуют на Земле овцы, кони, козы.  </a:t>
            </a:r>
          </a:p>
          <a:p>
            <a:pPr algn="just">
              <a:buNone/>
            </a:pPr>
            <a:r>
              <a:rPr lang="ru-RU" dirty="0"/>
              <a:t>            Так, к первейшему упоминанию о войлоке относится легенда о том, что первый валяный ковер был найден на </a:t>
            </a:r>
            <a:r>
              <a:rPr lang="ru-RU" dirty="0" err="1"/>
              <a:t>Ноевом</a:t>
            </a:r>
            <a:r>
              <a:rPr lang="ru-RU" dirty="0"/>
              <a:t> Ковчеге, где овечья шерсть, падающая на пол, намокала и сбивалась копытами. Когда же овцы покинули Ковчег, то в Ковчеге остался свалянный овцами ковер. </a:t>
            </a:r>
          </a:p>
          <a:p>
            <a:pPr algn="just">
              <a:buNone/>
            </a:pPr>
            <a:r>
              <a:rPr lang="ru-RU" dirty="0"/>
              <a:t>           Сама же техника валяния у людей появилась только с момента одомашнивания овец (5-6 тыс. лет до н.э). Валяние возникло и развивалось независимо, во всех странах и регионах, где были одомашнены овцы, лошади, козы.</a:t>
            </a:r>
          </a:p>
        </p:txBody>
      </p:sp>
      <p:pic>
        <p:nvPicPr>
          <p:cNvPr id="4098" name="Рисунок 13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80728"/>
            <a:ext cx="1944216" cy="17664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4099" name="Рисунок 9" descr="no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852936"/>
            <a:ext cx="2499353" cy="197509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4100" name="Рисунок 15" descr="Фет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869160"/>
            <a:ext cx="1869312" cy="146799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19256" cy="564949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/>
              <a:t>          Валяние войлока принято считать изобретением кочевников. Например: жилище кочевников – юрта. </a:t>
            </a:r>
            <a:endParaRPr lang="ru-RU" sz="1500" dirty="0"/>
          </a:p>
          <a:p>
            <a:endParaRPr lang="ru-RU" sz="1600" dirty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  <a:p>
            <a:pPr algn="just">
              <a:buNone/>
            </a:pPr>
            <a:r>
              <a:rPr lang="ru-RU" sz="1500" dirty="0"/>
              <a:t>             </a:t>
            </a:r>
            <a:r>
              <a:rPr lang="ru-RU" sz="1800" dirty="0"/>
              <a:t>Кочевники Евразии изготовляли из войлока не только покрытия для юрты и предметы интерьера, но и снаряжение, одежду, утварь. </a:t>
            </a:r>
          </a:p>
          <a:p>
            <a:pPr algn="just">
              <a:buNone/>
            </a:pPr>
            <a:endParaRPr lang="ru-RU" sz="1400" dirty="0"/>
          </a:p>
          <a:p>
            <a:pPr algn="just">
              <a:buNone/>
            </a:pPr>
            <a:endParaRPr lang="ru-RU" sz="1600" dirty="0"/>
          </a:p>
          <a:p>
            <a:pPr algn="just">
              <a:buNone/>
            </a:pPr>
            <a:endParaRPr lang="ru-RU" sz="1600" dirty="0"/>
          </a:p>
          <a:p>
            <a:pPr algn="just">
              <a:buNone/>
            </a:pPr>
            <a:endParaRPr lang="ru-RU" sz="1600" dirty="0"/>
          </a:p>
          <a:p>
            <a:pPr algn="just">
              <a:buNone/>
            </a:pPr>
            <a:r>
              <a:rPr lang="ru-RU" sz="1600" dirty="0"/>
              <a:t> </a:t>
            </a:r>
          </a:p>
          <a:p>
            <a:pPr algn="just">
              <a:buNone/>
            </a:pPr>
            <a:r>
              <a:rPr lang="ru-RU" sz="1800" dirty="0"/>
              <a:t>         В военном деле войлок использовался как заменитель кольчуги, как подкладка под шлем. Войлок использовали в кузнечном деле, в медицине (при лечении переломов костей) и т. д. </a:t>
            </a:r>
          </a:p>
        </p:txBody>
      </p:sp>
      <p:pic>
        <p:nvPicPr>
          <p:cNvPr id="5122" name="Рисунок 10" descr="kazah_jur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214422"/>
            <a:ext cx="1733397" cy="129614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3" name="Picture 3" descr="74512d104d6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214422"/>
            <a:ext cx="1618216" cy="129614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4" name="Picture 4" descr="stati_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500438"/>
            <a:ext cx="1541910" cy="10801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5" name="Picture 5" descr="_________________4e74f1e4b81f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429000"/>
            <a:ext cx="1545538" cy="11521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6" name="Picture 6" descr="fbb5057c16ea77f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500438"/>
            <a:ext cx="2129379" cy="10801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5127" name="Picture 7" descr="0_2efd1_495c8b34_XL-229x3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3429000"/>
            <a:ext cx="878867" cy="11521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9540552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 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Войлоковаляние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в наше время переживает </a:t>
            </a:r>
            <a:b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«второе рождение»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5194920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/>
              <a:t>Декоративный фетр</a:t>
            </a:r>
            <a:r>
              <a:rPr lang="ru-RU" sz="1800" dirty="0"/>
              <a:t>  —  это необычные сумки, чехлы для ноутбуков и мобильных телефонов, </a:t>
            </a:r>
            <a:r>
              <a:rPr lang="ru-RU" sz="1800" dirty="0" err="1"/>
              <a:t>бизнес-аксессуары</a:t>
            </a:r>
            <a:r>
              <a:rPr lang="ru-RU" sz="1800" dirty="0"/>
              <a:t>, основа для вышивки, театральные декорации, елочные игрушки, украшения, развивающие игрушки для детей и многое другое.</a:t>
            </a:r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r>
              <a:rPr lang="ru-RU" sz="1800" b="1" dirty="0"/>
              <a:t>Шерстяной фетр</a:t>
            </a:r>
            <a:r>
              <a:rPr lang="ru-RU" sz="1800" dirty="0"/>
              <a:t>— это современный взгляд на производство обуви, одежды и головных уборов.</a:t>
            </a:r>
          </a:p>
          <a:p>
            <a:pPr>
              <a:buNone/>
            </a:pPr>
            <a:r>
              <a:rPr lang="ru-RU" sz="1800" dirty="0"/>
              <a:t> </a:t>
            </a:r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r>
              <a:rPr lang="ru-RU" sz="1800" b="1" dirty="0"/>
              <a:t>Тонкий синтетический фетр</a:t>
            </a:r>
            <a:r>
              <a:rPr lang="ru-RU" sz="1800" dirty="0"/>
              <a:t>— это оригинальная упаковка цветов и подарков.</a:t>
            </a:r>
            <a:br>
              <a:rPr lang="ru-RU" sz="1800" dirty="0"/>
            </a:br>
            <a:r>
              <a:rPr lang="ru-RU" sz="1800" dirty="0"/>
              <a:t> </a:t>
            </a:r>
          </a:p>
          <a:p>
            <a:endParaRPr lang="ru-RU" sz="2400" dirty="0"/>
          </a:p>
        </p:txBody>
      </p:sp>
      <p:pic>
        <p:nvPicPr>
          <p:cNvPr id="7170" name="Рисунок 16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142984"/>
            <a:ext cx="1408237" cy="16407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1" name="Рисунок 17" descr="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142984"/>
            <a:ext cx="1063179" cy="158099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2" name="Рисунок 19" descr="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4429132"/>
            <a:ext cx="1111374" cy="145573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3" name="Рисунок 20" descr="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2857496"/>
            <a:ext cx="1096962" cy="14636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7174" name="Рисунок 22" descr="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2928934"/>
            <a:ext cx="1335782" cy="138435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500042"/>
            <a:ext cx="7561263" cy="13874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Построение «звёздочки» проектирования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451100" y="2609850"/>
            <a:ext cx="3429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2451100" y="2609850"/>
            <a:ext cx="3429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 flipH="1">
            <a:off x="2627313" y="4940300"/>
            <a:ext cx="7921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H="1">
            <a:off x="4283075" y="4940300"/>
            <a:ext cx="730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>
            <a:off x="5364163" y="4868863"/>
            <a:ext cx="503237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>
            <a:off x="5795963" y="4652963"/>
            <a:ext cx="865187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 flipV="1">
            <a:off x="5867400" y="4003675"/>
            <a:ext cx="792163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72" name="Line 12"/>
          <p:cNvSpPr>
            <a:spLocks noChangeShapeType="1"/>
          </p:cNvSpPr>
          <p:nvPr/>
        </p:nvSpPr>
        <p:spPr bwMode="auto">
          <a:xfrm flipV="1">
            <a:off x="5003800" y="3284538"/>
            <a:ext cx="360363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73" name="Line 13"/>
          <p:cNvSpPr>
            <a:spLocks noChangeShapeType="1"/>
          </p:cNvSpPr>
          <p:nvPr/>
        </p:nvSpPr>
        <p:spPr bwMode="auto">
          <a:xfrm flipV="1">
            <a:off x="5795963" y="3284538"/>
            <a:ext cx="8636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74" name="Line 14"/>
          <p:cNvSpPr>
            <a:spLocks noChangeShapeType="1"/>
          </p:cNvSpPr>
          <p:nvPr/>
        </p:nvSpPr>
        <p:spPr bwMode="auto">
          <a:xfrm flipH="1" flipV="1">
            <a:off x="3635375" y="3284538"/>
            <a:ext cx="4318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75" name="Line 15"/>
          <p:cNvSpPr>
            <a:spLocks noChangeShapeType="1"/>
          </p:cNvSpPr>
          <p:nvPr/>
        </p:nvSpPr>
        <p:spPr bwMode="auto">
          <a:xfrm flipH="1" flipV="1">
            <a:off x="2339975" y="3355975"/>
            <a:ext cx="10080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87" name="Rectangle 27"/>
          <p:cNvSpPr>
            <a:spLocks noChangeArrowheads="1"/>
          </p:cNvSpPr>
          <p:nvPr/>
        </p:nvSpPr>
        <p:spPr bwMode="auto">
          <a:xfrm>
            <a:off x="3203575" y="3860800"/>
            <a:ext cx="2736850" cy="9366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rgbClr val="FF9900"/>
                </a:solidFill>
              </a:rPr>
              <a:t> </a:t>
            </a:r>
            <a:r>
              <a:rPr lang="ru-RU" sz="2400" b="1" dirty="0">
                <a:solidFill>
                  <a:srgbClr val="5E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«Сказка из фетра» </a:t>
            </a:r>
          </a:p>
        </p:txBody>
      </p:sp>
      <p:sp>
        <p:nvSpPr>
          <p:cNvPr id="66588" name="Line 28"/>
          <p:cNvSpPr>
            <a:spLocks noChangeShapeType="1"/>
          </p:cNvSpPr>
          <p:nvPr/>
        </p:nvSpPr>
        <p:spPr bwMode="auto">
          <a:xfrm flipH="1">
            <a:off x="2339975" y="4652963"/>
            <a:ext cx="8636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89" name="Line 29"/>
          <p:cNvSpPr>
            <a:spLocks noChangeShapeType="1"/>
          </p:cNvSpPr>
          <p:nvPr/>
        </p:nvSpPr>
        <p:spPr bwMode="auto">
          <a:xfrm flipH="1" flipV="1">
            <a:off x="2339975" y="3932238"/>
            <a:ext cx="8636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590" name="Rectangle 30"/>
          <p:cNvSpPr>
            <a:spLocks noChangeArrowheads="1"/>
          </p:cNvSpPr>
          <p:nvPr/>
        </p:nvSpPr>
        <p:spPr bwMode="auto">
          <a:xfrm>
            <a:off x="827088" y="2492375"/>
            <a:ext cx="1439862" cy="719138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</a:rPr>
              <a:t>Экологическое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</a:rPr>
              <a:t>обоснование</a:t>
            </a:r>
            <a:r>
              <a:rPr lang="ru-RU" sz="12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66591" name="Rectangle 31"/>
          <p:cNvSpPr>
            <a:spLocks noChangeArrowheads="1"/>
          </p:cNvSpPr>
          <p:nvPr/>
        </p:nvSpPr>
        <p:spPr bwMode="auto">
          <a:xfrm>
            <a:off x="2482850" y="2492375"/>
            <a:ext cx="1512888" cy="719138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Обоснование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возникшей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 проблемы </a:t>
            </a:r>
          </a:p>
        </p:txBody>
      </p:sp>
      <p:sp>
        <p:nvSpPr>
          <p:cNvPr id="66592" name="Rectangle 32"/>
          <p:cNvSpPr>
            <a:spLocks noChangeArrowheads="1"/>
          </p:cNvSpPr>
          <p:nvPr/>
        </p:nvSpPr>
        <p:spPr bwMode="auto">
          <a:xfrm>
            <a:off x="4498975" y="2492375"/>
            <a:ext cx="1441450" cy="719138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Историческая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справка </a:t>
            </a:r>
          </a:p>
        </p:txBody>
      </p:sp>
      <p:sp>
        <p:nvSpPr>
          <p:cNvPr id="66593" name="Rectangle 33"/>
          <p:cNvSpPr>
            <a:spLocks noChangeArrowheads="1"/>
          </p:cNvSpPr>
          <p:nvPr/>
        </p:nvSpPr>
        <p:spPr bwMode="auto">
          <a:xfrm>
            <a:off x="6372225" y="2492375"/>
            <a:ext cx="1655763" cy="719138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Разработка идей,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 вариантов </a:t>
            </a:r>
          </a:p>
        </p:txBody>
      </p:sp>
      <p:sp>
        <p:nvSpPr>
          <p:cNvPr id="66594" name="Rectangle 34"/>
          <p:cNvSpPr>
            <a:spLocks noChangeArrowheads="1"/>
          </p:cNvSpPr>
          <p:nvPr/>
        </p:nvSpPr>
        <p:spPr bwMode="auto">
          <a:xfrm>
            <a:off x="827088" y="3500438"/>
            <a:ext cx="1439862" cy="792162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Экономические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расчеты </a:t>
            </a:r>
          </a:p>
        </p:txBody>
      </p:sp>
      <p:sp>
        <p:nvSpPr>
          <p:cNvPr id="66595" name="Rectangle 35"/>
          <p:cNvSpPr>
            <a:spLocks noChangeArrowheads="1"/>
          </p:cNvSpPr>
          <p:nvPr/>
        </p:nvSpPr>
        <p:spPr bwMode="auto">
          <a:xfrm>
            <a:off x="6804025" y="3500438"/>
            <a:ext cx="1223963" cy="647700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Выбор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изделия</a:t>
            </a:r>
          </a:p>
        </p:txBody>
      </p:sp>
      <p:sp>
        <p:nvSpPr>
          <p:cNvPr id="66596" name="Rectangle 36"/>
          <p:cNvSpPr>
            <a:spLocks noChangeArrowheads="1"/>
          </p:cNvSpPr>
          <p:nvPr/>
        </p:nvSpPr>
        <p:spPr bwMode="auto">
          <a:xfrm>
            <a:off x="827088" y="4652963"/>
            <a:ext cx="1439862" cy="719137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 Реклама</a:t>
            </a:r>
          </a:p>
        </p:txBody>
      </p:sp>
      <p:sp>
        <p:nvSpPr>
          <p:cNvPr id="66597" name="Rectangle 37"/>
          <p:cNvSpPr>
            <a:spLocks noChangeArrowheads="1"/>
          </p:cNvSpPr>
          <p:nvPr/>
        </p:nvSpPr>
        <p:spPr bwMode="auto">
          <a:xfrm>
            <a:off x="6804025" y="4652963"/>
            <a:ext cx="1223963" cy="722312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Выбор нитки,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фетра</a:t>
            </a:r>
          </a:p>
        </p:txBody>
      </p:sp>
      <p:sp>
        <p:nvSpPr>
          <p:cNvPr id="66598" name="Rectangle 38"/>
          <p:cNvSpPr>
            <a:spLocks noChangeArrowheads="1"/>
          </p:cNvSpPr>
          <p:nvPr/>
        </p:nvSpPr>
        <p:spPr bwMode="auto">
          <a:xfrm>
            <a:off x="827584" y="5661248"/>
            <a:ext cx="2089150" cy="792163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</a:rPr>
              <a:t>Технология</a:t>
            </a:r>
          </a:p>
        </p:txBody>
      </p:sp>
      <p:sp>
        <p:nvSpPr>
          <p:cNvPr id="66599" name="Rectangle 39"/>
          <p:cNvSpPr>
            <a:spLocks noChangeArrowheads="1"/>
          </p:cNvSpPr>
          <p:nvPr/>
        </p:nvSpPr>
        <p:spPr bwMode="auto">
          <a:xfrm>
            <a:off x="3419475" y="5661025"/>
            <a:ext cx="1655763" cy="792163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Охрана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труда </a:t>
            </a:r>
          </a:p>
        </p:txBody>
      </p:sp>
      <p:sp>
        <p:nvSpPr>
          <p:cNvPr id="66600" name="Rectangle 40"/>
          <p:cNvSpPr>
            <a:spLocks noChangeArrowheads="1"/>
          </p:cNvSpPr>
          <p:nvPr/>
        </p:nvSpPr>
        <p:spPr bwMode="auto">
          <a:xfrm>
            <a:off x="5580063" y="5661025"/>
            <a:ext cx="2449512" cy="792163"/>
          </a:xfrm>
          <a:prstGeom prst="rect">
            <a:avLst/>
          </a:prstGeom>
          <a:solidFill>
            <a:srgbClr val="CC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Оборудование, 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инструменты,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 приспособления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6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6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6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6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6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6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6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6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6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6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6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6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6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6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6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6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6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6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6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6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  <p:bldP spid="66567" grpId="0" animBg="1"/>
      <p:bldP spid="66568" grpId="0" animBg="1"/>
      <p:bldP spid="66569" grpId="0" animBg="1"/>
      <p:bldP spid="66570" grpId="0" animBg="1"/>
      <p:bldP spid="66571" grpId="0" animBg="1"/>
      <p:bldP spid="66572" grpId="0" animBg="1"/>
      <p:bldP spid="66573" grpId="0" animBg="1"/>
      <p:bldP spid="66574" grpId="0" animBg="1"/>
      <p:bldP spid="66575" grpId="0" animBg="1"/>
      <p:bldP spid="66587" grpId="0" animBg="1"/>
      <p:bldP spid="66588" grpId="0" animBg="1"/>
      <p:bldP spid="66589" grpId="0" animBg="1"/>
      <p:bldP spid="66590" grpId="0" animBg="1"/>
      <p:bldP spid="66591" grpId="0" animBg="1"/>
      <p:bldP spid="66592" grpId="0" animBg="1"/>
      <p:bldP spid="66593" grpId="0" animBg="1"/>
      <p:bldP spid="66594" grpId="0" animBg="1"/>
      <p:bldP spid="66595" grpId="0" animBg="1"/>
      <p:bldP spid="66596" grpId="0" animBg="1"/>
      <p:bldP spid="66597" grpId="0" animBg="1"/>
      <p:bldP spid="66598" grpId="0" animBg="1"/>
      <p:bldP spid="66599" grpId="0" animBg="1"/>
      <p:bldP spid="6660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Дизайн - анализ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555496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-48399"/>
            <a:ext cx="40440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A195D11-465E-4608-B9EE-44EE37C87B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1071546"/>
            <a:ext cx="7143800" cy="486453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34741F8-5F69-443C-899F-5BA02369F6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3048000" cy="23042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AE0B58A3-CC54-48BC-AF64-99B4031893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19" y="3284984"/>
            <a:ext cx="3048000" cy="28803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96EEE09-F7D9-4093-8AE8-EB8ABED14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52736"/>
            <a:ext cx="4248472" cy="496855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2A1A3F7-10AD-48C9-BEB1-9DC8A33346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692696"/>
            <a:ext cx="6480720" cy="55446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5899619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252</TotalTime>
  <Words>134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 Цель, задачи проекта. </vt:lpstr>
      <vt:lpstr> Историческая справка </vt:lpstr>
      <vt:lpstr>Слайд 4</vt:lpstr>
      <vt:lpstr>   Войлоковаляние в наше время переживает  «второе рождение»</vt:lpstr>
      <vt:lpstr>Построение «звёздочки» проектирования</vt:lpstr>
      <vt:lpstr> Дизайн - анализ </vt:lpstr>
      <vt:lpstr>Слайд 8</vt:lpstr>
      <vt:lpstr>Слайд 9</vt:lpstr>
      <vt:lpstr>Слайд 10</vt:lpstr>
      <vt:lpstr>Выбор инструментов и оборудования. </vt:lpstr>
      <vt:lpstr>Результаты проектной деятельность</vt:lpstr>
      <vt:lpstr>Изготовление игрушки</vt:lpstr>
      <vt:lpstr>Изготовление игрушки</vt:lpstr>
      <vt:lpstr>Результаты проектной деятельности</vt:lpstr>
      <vt:lpstr>Результаты проектной деятельности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user291018</cp:lastModifiedBy>
  <cp:revision>32</cp:revision>
  <dcterms:created xsi:type="dcterms:W3CDTF">2013-12-15T17:31:25Z</dcterms:created>
  <dcterms:modified xsi:type="dcterms:W3CDTF">2023-01-01T07:42:58Z</dcterms:modified>
</cp:coreProperties>
</file>