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66" r:id="rId3"/>
    <p:sldId id="257" r:id="rId4"/>
    <p:sldId id="268" r:id="rId5"/>
    <p:sldId id="258" r:id="rId6"/>
    <p:sldId id="260" r:id="rId7"/>
    <p:sldId id="259" r:id="rId8"/>
    <p:sldId id="267" r:id="rId9"/>
    <p:sldId id="261" r:id="rId10"/>
    <p:sldId id="265" r:id="rId11"/>
    <p:sldId id="270" r:id="rId12"/>
    <p:sldId id="262" r:id="rId13"/>
    <p:sldId id="263" r:id="rId14"/>
    <p:sldId id="264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D76F0AB-7509-46F4-ABAA-DEF61ED11742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7D1C6C0-198B-4EEB-9A53-91ACD2EF1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76F0AB-7509-46F4-ABAA-DEF61ED11742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1C6C0-198B-4EEB-9A53-91ACD2EF1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D76F0AB-7509-46F4-ABAA-DEF61ED11742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7D1C6C0-198B-4EEB-9A53-91ACD2EF1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76F0AB-7509-46F4-ABAA-DEF61ED11742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1C6C0-198B-4EEB-9A53-91ACD2EF1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D76F0AB-7509-46F4-ABAA-DEF61ED11742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7D1C6C0-198B-4EEB-9A53-91ACD2EF1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76F0AB-7509-46F4-ABAA-DEF61ED11742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1C6C0-198B-4EEB-9A53-91ACD2EF1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76F0AB-7509-46F4-ABAA-DEF61ED11742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1C6C0-198B-4EEB-9A53-91ACD2EF1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76F0AB-7509-46F4-ABAA-DEF61ED11742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1C6C0-198B-4EEB-9A53-91ACD2EF1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D76F0AB-7509-46F4-ABAA-DEF61ED11742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1C6C0-198B-4EEB-9A53-91ACD2EF1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76F0AB-7509-46F4-ABAA-DEF61ED11742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1C6C0-198B-4EEB-9A53-91ACD2EF1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76F0AB-7509-46F4-ABAA-DEF61ED11742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1C6C0-198B-4EEB-9A53-91ACD2EF11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D76F0AB-7509-46F4-ABAA-DEF61ED11742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7D1C6C0-198B-4EEB-9A53-91ACD2EF1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357298"/>
            <a:ext cx="7472168" cy="1901394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4643446"/>
            <a:ext cx="6900728" cy="1101248"/>
          </a:xfrm>
        </p:spPr>
        <p:txBody>
          <a:bodyPr/>
          <a:lstStyle/>
          <a:p>
            <a:r>
              <a:rPr lang="ru-RU" dirty="0" smtClean="0"/>
              <a:t>Выполнила: </a:t>
            </a:r>
            <a:r>
              <a:rPr lang="ru-RU" dirty="0" smtClean="0"/>
              <a:t>воспитатель Захарова </a:t>
            </a:r>
            <a:r>
              <a:rPr lang="ru-RU" dirty="0" smtClean="0"/>
              <a:t>С.Г.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28662" y="1500174"/>
            <a:ext cx="7472168" cy="1901394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2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42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1428736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1142984"/>
            <a:ext cx="607223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Bookman Old Style" pitchFamily="18" charset="0"/>
                <a:cs typeface="Times New Roman" pitchFamily="18" charset="0"/>
              </a:rPr>
              <a:t>Опыт работы по применению ИКТ в НОД с детьми</a:t>
            </a:r>
            <a:endParaRPr lang="ru-RU" sz="4400" b="1" dirty="0">
              <a:latin typeface="Bookman Old Style" pitchFamily="18" charset="0"/>
            </a:endParaRPr>
          </a:p>
        </p:txBody>
      </p:sp>
      <p:sp>
        <p:nvSpPr>
          <p:cNvPr id="20482" name="AutoShape 2" descr="10 самых красивых ноутбуков в мире | Технологии | ihodl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10 самых красивых ноутбуков в мире | Технологии | ihodl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3" descr="D:\Users\Михаил\Desktop\11b50587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8" y="5500702"/>
            <a:ext cx="2071662" cy="1035831"/>
          </a:xfrm>
          <a:prstGeom prst="rect">
            <a:avLst/>
          </a:prstGeom>
          <a:noFill/>
        </p:spPr>
      </p:pic>
      <p:sp>
        <p:nvSpPr>
          <p:cNvPr id="10" name="Подзаголовок 2"/>
          <p:cNvSpPr txBox="1">
            <a:spLocks/>
          </p:cNvSpPr>
          <p:nvPr/>
        </p:nvSpPr>
        <p:spPr>
          <a:xfrm>
            <a:off x="1500166" y="5715016"/>
            <a:ext cx="5114778" cy="744058"/>
          </a:xfrm>
          <a:prstGeom prst="rect">
            <a:avLst/>
          </a:prstGeom>
        </p:spPr>
        <p:txBody>
          <a:bodyPr vert="horz" lIns="45720" tIns="0" rIns="45720" bIns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МБДОУ № 93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lang="ru-RU" sz="2200" dirty="0" smtClean="0">
                <a:solidFill>
                  <a:srgbClr val="FFFFFF"/>
                </a:solidFill>
              </a:rPr>
              <a:t>г</a:t>
            </a:r>
            <a:r>
              <a:rPr lang="ru-RU" sz="2200" dirty="0" smtClean="0">
                <a:solidFill>
                  <a:srgbClr val="FFFFFF"/>
                </a:solidFill>
              </a:rPr>
              <a:t>.Миасс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  <a:solidFill>
            <a:schemeClr val="bg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Картотеки, игры для детей</a:t>
            </a:r>
            <a:endParaRPr lang="ru-RU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3" name="Picture 3" descr="D:\Users\Михаил\Desktop\11b50587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8" y="5500702"/>
            <a:ext cx="2071662" cy="1035831"/>
          </a:xfrm>
          <a:prstGeom prst="rect">
            <a:avLst/>
          </a:prstGeom>
          <a:noFill/>
        </p:spPr>
      </p:pic>
      <p:pic>
        <p:nvPicPr>
          <p:cNvPr id="7170" name="Picture 2" descr="D:\Users\Михаил\Desktop\рр\IMG-20210301-WA00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85062">
            <a:off x="571472" y="1142984"/>
            <a:ext cx="2714644" cy="2826013"/>
          </a:xfrm>
          <a:prstGeom prst="rect">
            <a:avLst/>
          </a:prstGeom>
          <a:noFill/>
        </p:spPr>
      </p:pic>
      <p:pic>
        <p:nvPicPr>
          <p:cNvPr id="7171" name="Picture 3" descr="D:\Users\Михаил\Desktop\рр\IMG-20210301-WA00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13546">
            <a:off x="4929190" y="1071546"/>
            <a:ext cx="2428892" cy="2948924"/>
          </a:xfrm>
          <a:prstGeom prst="rect">
            <a:avLst/>
          </a:prstGeom>
          <a:noFill/>
        </p:spPr>
      </p:pic>
      <p:pic>
        <p:nvPicPr>
          <p:cNvPr id="7172" name="Picture 4" descr="D:\Users\Михаил\Desktop\рр\IMG-20210301-WA000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4071942"/>
            <a:ext cx="3200390" cy="247081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:\Users\Михаил\Desktop\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7929586" cy="594719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239000" cy="1571612"/>
          </a:xfrm>
          <a:solidFill>
            <a:schemeClr val="bg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Методическая работа, повышение квалификации педагога</a:t>
            </a:r>
            <a:endParaRPr lang="ru-RU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4098" name="AutoShape 2" descr="10 самых красивых ноутбуков в мире | Технологии | ihodl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 descr="D:\Users\Михаил\Desktop\11b50587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8" y="5500702"/>
            <a:ext cx="2071662" cy="1035831"/>
          </a:xfrm>
          <a:prstGeom prst="rect">
            <a:avLst/>
          </a:prstGeom>
          <a:noFill/>
        </p:spPr>
      </p:pic>
      <p:pic>
        <p:nvPicPr>
          <p:cNvPr id="4100" name="Picture 4" descr="D:\Users\Михаил\Desktop\2021-02-28_21-38-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4214818"/>
            <a:ext cx="3429024" cy="2432301"/>
          </a:xfrm>
          <a:prstGeom prst="rect">
            <a:avLst/>
          </a:prstGeom>
          <a:noFill/>
        </p:spPr>
      </p:pic>
      <p:pic>
        <p:nvPicPr>
          <p:cNvPr id="6146" name="Picture 2" descr="D:\Users\Михаил\Desktop\рр\IMG-20210301-WA0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643050"/>
            <a:ext cx="1857388" cy="2476517"/>
          </a:xfrm>
          <a:prstGeom prst="rect">
            <a:avLst/>
          </a:prstGeom>
          <a:noFill/>
        </p:spPr>
      </p:pic>
      <p:pic>
        <p:nvPicPr>
          <p:cNvPr id="6147" name="Picture 3" descr="D:\Users\Михаил\Desktop\рр\IMG-20210301-WA00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1643050"/>
            <a:ext cx="1857388" cy="2476516"/>
          </a:xfrm>
          <a:prstGeom prst="rect">
            <a:avLst/>
          </a:prstGeom>
          <a:noFill/>
        </p:spPr>
      </p:pic>
      <p:pic>
        <p:nvPicPr>
          <p:cNvPr id="6148" name="Picture 4" descr="D:\Users\Михаил\Desktop\рр\IMG-20210301-WA00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8" y="1643050"/>
            <a:ext cx="1785950" cy="238126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Мои достижения</a:t>
            </a:r>
            <a:endParaRPr lang="ru-RU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3" name="Picture 3" descr="D:\Users\Михаил\Desktop\11b50587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8" y="5500702"/>
            <a:ext cx="2071662" cy="1035831"/>
          </a:xfrm>
          <a:prstGeom prst="rect">
            <a:avLst/>
          </a:prstGeom>
          <a:noFill/>
        </p:spPr>
      </p:pic>
      <p:pic>
        <p:nvPicPr>
          <p:cNvPr id="3074" name="Picture 2" descr="D:\Users\Михаил\Desktop\2021-02-28_21-36-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643050"/>
            <a:ext cx="2413157" cy="3390902"/>
          </a:xfrm>
          <a:prstGeom prst="rect">
            <a:avLst/>
          </a:prstGeom>
          <a:noFill/>
        </p:spPr>
      </p:pic>
      <p:pic>
        <p:nvPicPr>
          <p:cNvPr id="3075" name="Picture 3" descr="D:\Users\Михаил\Desktop\2021-02-28_21-36-4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000372"/>
            <a:ext cx="2505077" cy="3515709"/>
          </a:xfrm>
          <a:prstGeom prst="rect">
            <a:avLst/>
          </a:prstGeom>
          <a:noFill/>
        </p:spPr>
      </p:pic>
      <p:pic>
        <p:nvPicPr>
          <p:cNvPr id="3076" name="Picture 4" descr="D:\Users\Михаил\Desktop\2021-02-28_21-38-4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1714488"/>
            <a:ext cx="2571768" cy="365874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Достижения моих воспитанников</a:t>
            </a:r>
            <a:endParaRPr lang="ru-RU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3" name="Picture 3" descr="D:\Users\Михаил\Desktop\11b50587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5500702"/>
            <a:ext cx="2071662" cy="1035831"/>
          </a:xfrm>
          <a:prstGeom prst="rect">
            <a:avLst/>
          </a:prstGeom>
          <a:noFill/>
        </p:spPr>
      </p:pic>
      <p:pic>
        <p:nvPicPr>
          <p:cNvPr id="21507" name="Picture 3" descr="D:\Users\Михаил\Desktop\2021-02-28_21-32-2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928802"/>
            <a:ext cx="3286148" cy="4628876"/>
          </a:xfrm>
          <a:prstGeom prst="rect">
            <a:avLst/>
          </a:prstGeom>
          <a:noFill/>
        </p:spPr>
      </p:pic>
      <p:pic>
        <p:nvPicPr>
          <p:cNvPr id="6" name="Picture 1" descr="D:\Users\Михаил\Desktop\2021-02-28_21-34-2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1857364"/>
            <a:ext cx="3143272" cy="457203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D:\Users\Михаил\Desktop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072494" cy="575428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  <a:solidFill>
            <a:schemeClr val="bg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Задачи</a:t>
            </a:r>
            <a:endParaRPr lang="ru-RU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3" name="Picture 3" descr="D:\Users\Михаил\Desktop\11b50587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8" y="5500702"/>
            <a:ext cx="2071662" cy="1035831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14282" y="1571612"/>
            <a:ext cx="7715304" cy="350046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horz" lIns="45720" tIns="0" rIns="45720" bIns="0" anchor="b" anchorCtr="0">
            <a:normAutofit fontScale="97500"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600" b="1" i="0" u="none" strike="noStrike" kern="1200" cap="all" spc="0" normalizeH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Повышать профессиональное мастерство через применение информационно- коммуникационных технологий.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1600" b="1" cap="all" dirty="0" smtClean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Book Antiqua" pitchFamily="18" charset="0"/>
              <a:ea typeface="+mj-ea"/>
              <a:cs typeface="+mj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600" b="1" i="0" u="none" strike="noStrike" kern="1200" cap="all" spc="0" normalizeH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Внедрять ИКТ в совместную деятельность педагога и детей.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1600" b="1" cap="all" dirty="0" smtClean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Book Antiqua" pitchFamily="18" charset="0"/>
              <a:ea typeface="+mj-ea"/>
              <a:cs typeface="+mj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600" b="1" i="0" u="none" strike="noStrike" kern="1200" cap="all" spc="0" normalizeH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Использовать ИКТ в работе с родителями для повышения компетентности в вопросах воспитания детей.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1600" b="1" cap="all" baseline="0" dirty="0" smtClean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Book Antiqua" pitchFamily="18" charset="0"/>
              <a:ea typeface="+mj-ea"/>
              <a:cs typeface="+mj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ru-RU" sz="16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2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67868"/>
            <a:ext cx="8501122" cy="6375842"/>
          </a:xfrm>
          <a:solidFill>
            <a:schemeClr val="tx2"/>
          </a:solidFill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Конспекты занятий, консультации</a:t>
            </a:r>
            <a:endParaRPr lang="ru-RU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8194" name="Picture 2" descr="D:\Users\Михаил\Desktop\рр\IMG-20210301-WA0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028688">
            <a:off x="285719" y="2000240"/>
            <a:ext cx="4034145" cy="2571768"/>
          </a:xfrm>
          <a:prstGeom prst="rect">
            <a:avLst/>
          </a:prstGeom>
          <a:noFill/>
        </p:spPr>
      </p:pic>
      <p:pic>
        <p:nvPicPr>
          <p:cNvPr id="8200" name="Picture 8" descr="https://nobelprint.ru/files/gallery/2314c025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32741">
            <a:off x="4523278" y="3537454"/>
            <a:ext cx="3273417" cy="268092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Использование ИКТ в работе с родителями</a:t>
            </a:r>
            <a:endParaRPr lang="ru-RU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00100" y="1571612"/>
            <a:ext cx="2214578" cy="3070117"/>
          </a:xfrm>
          <a:prstGeom prst="rect">
            <a:avLst/>
          </a:prstGeom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857628"/>
            <a:ext cx="1928826" cy="27245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" name="Picture 3" descr="D:\Users\Михаил\Desktop\11b50587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8" y="5500702"/>
            <a:ext cx="2071662" cy="1035831"/>
          </a:xfrm>
          <a:prstGeom prst="rect">
            <a:avLst/>
          </a:prstGeom>
          <a:noFill/>
        </p:spPr>
      </p:pic>
      <p:pic>
        <p:nvPicPr>
          <p:cNvPr id="1026" name="Picture 2" descr="D:\Users\Михаил\Desktop\рр\IMG-20210301-WA00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1643050"/>
            <a:ext cx="3143272" cy="2000264"/>
          </a:xfrm>
          <a:prstGeom prst="rect">
            <a:avLst/>
          </a:prstGeom>
          <a:noFill/>
        </p:spPr>
      </p:pic>
      <p:pic>
        <p:nvPicPr>
          <p:cNvPr id="1028" name="Picture 4" descr="D:\Users\Михаил\Desktop\рр\IMG-20210301-WA000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00" y="4786322"/>
            <a:ext cx="4030075" cy="187166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Работа с родителями</a:t>
            </a:r>
            <a:endParaRPr lang="ru-RU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2050" name="Picture 2" descr="D:\Users\Михаил\Desktop\для пр\IMG-20210228-WA0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928934"/>
            <a:ext cx="2095515" cy="3143272"/>
          </a:xfrm>
          <a:prstGeom prst="rect">
            <a:avLst/>
          </a:prstGeom>
          <a:noFill/>
        </p:spPr>
      </p:pic>
      <p:pic>
        <p:nvPicPr>
          <p:cNvPr id="2051" name="Picture 3" descr="D:\Users\Михаил\Desktop\для пр\IMG-20210228-WA0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571612"/>
            <a:ext cx="2071701" cy="2874495"/>
          </a:xfrm>
          <a:prstGeom prst="rect">
            <a:avLst/>
          </a:prstGeom>
          <a:noFill/>
        </p:spPr>
      </p:pic>
      <p:pic>
        <p:nvPicPr>
          <p:cNvPr id="2052" name="Picture 4" descr="D:\Users\Михаил\Desktop\для пр\IMG-20210228-WA00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643050"/>
            <a:ext cx="2071236" cy="3643338"/>
          </a:xfrm>
          <a:prstGeom prst="rect">
            <a:avLst/>
          </a:prstGeom>
          <a:noFill/>
        </p:spPr>
      </p:pic>
      <p:pic>
        <p:nvPicPr>
          <p:cNvPr id="2055" name="Picture 7" descr="D:\Users\Михаил\Desktop\загружен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86744" y="5715016"/>
            <a:ext cx="857256" cy="954304"/>
          </a:xfrm>
          <a:prstGeom prst="rect">
            <a:avLst/>
          </a:prstGeom>
          <a:noFill/>
        </p:spPr>
      </p:pic>
      <p:pic>
        <p:nvPicPr>
          <p:cNvPr id="8" name="Picture 2" descr="D:\Users\Михаил\Desktop\рр\IMG-20210301-WA000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4286256"/>
            <a:ext cx="2857520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Предметно - развивающая среда</a:t>
            </a:r>
            <a:endParaRPr lang="ru-RU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4" name="Содержимое 3" descr="IMG-20210228-WA00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571612"/>
            <a:ext cx="2928958" cy="2098274"/>
          </a:xfrm>
          <a:solidFill>
            <a:schemeClr val="tx2"/>
          </a:solidFill>
        </p:spPr>
      </p:pic>
      <p:pic>
        <p:nvPicPr>
          <p:cNvPr id="1027" name="Picture 3" descr="D:\Users\Михаил\Desktop\для пр\IMG-20210228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3643314"/>
            <a:ext cx="2666984" cy="2820669"/>
          </a:xfrm>
          <a:prstGeom prst="rect">
            <a:avLst/>
          </a:prstGeom>
          <a:noFill/>
        </p:spPr>
      </p:pic>
      <p:pic>
        <p:nvPicPr>
          <p:cNvPr id="7" name="Picture 3" descr="D:\Users\Михаил\Desktop\11b50587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8" y="5500702"/>
            <a:ext cx="2071662" cy="1035831"/>
          </a:xfrm>
          <a:prstGeom prst="rect">
            <a:avLst/>
          </a:prstGeom>
          <a:noFill/>
        </p:spPr>
      </p:pic>
      <p:pic>
        <p:nvPicPr>
          <p:cNvPr id="2051" name="Picture 3" descr="D:\Users\Михаил\Desktop\для пр\IMG-20210228-WA00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1643050"/>
            <a:ext cx="4179076" cy="1552573"/>
          </a:xfrm>
          <a:prstGeom prst="rect">
            <a:avLst/>
          </a:prstGeom>
          <a:noFill/>
        </p:spPr>
      </p:pic>
      <p:pic>
        <p:nvPicPr>
          <p:cNvPr id="9" name="Picture 2" descr="D:\Users\Михаил\Desktop\рр\IMG-20210301-WA000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786190"/>
            <a:ext cx="2738422" cy="205381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Users\Михаил\Desktop\11b50587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8" y="5500702"/>
            <a:ext cx="2071662" cy="1035831"/>
          </a:xfrm>
          <a:prstGeom prst="rect">
            <a:avLst/>
          </a:prstGeom>
          <a:noFill/>
        </p:spPr>
      </p:pic>
      <p:pic>
        <p:nvPicPr>
          <p:cNvPr id="4098" name="Picture 2" descr="D:\Users\Михаил\Desktop\рр\IMG-20210301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86124"/>
            <a:ext cx="3357586" cy="2518190"/>
          </a:xfrm>
          <a:prstGeom prst="rect">
            <a:avLst/>
          </a:prstGeom>
          <a:noFill/>
        </p:spPr>
      </p:pic>
      <p:pic>
        <p:nvPicPr>
          <p:cNvPr id="4099" name="Picture 3" descr="D:\Users\Михаил\Desktop\рр\IMG-20210301-WA0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285728"/>
            <a:ext cx="3286148" cy="2464611"/>
          </a:xfrm>
          <a:prstGeom prst="rect">
            <a:avLst/>
          </a:prstGeom>
          <a:noFill/>
        </p:spPr>
      </p:pic>
      <p:pic>
        <p:nvPicPr>
          <p:cNvPr id="4100" name="Picture 4" descr="D:\Users\Михаил\Desktop\рр\IMG-20210301-WA00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47390">
            <a:off x="357158" y="285728"/>
            <a:ext cx="3357586" cy="2518189"/>
          </a:xfrm>
          <a:prstGeom prst="rect">
            <a:avLst/>
          </a:prstGeom>
          <a:noFill/>
        </p:spPr>
      </p:pic>
      <p:pic>
        <p:nvPicPr>
          <p:cNvPr id="4101" name="Picture 5" descr="D:\Users\Михаил\Desktop\рр\IMG-20210301-WA000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441756">
            <a:off x="4357686" y="3286098"/>
            <a:ext cx="3214710" cy="241103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Печатный материал для детей</a:t>
            </a:r>
            <a:endParaRPr lang="ru-RU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500174"/>
            <a:ext cx="3200493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 descr="C:\Users\asus\Desktop\dojdik-0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28992" y="1785926"/>
            <a:ext cx="2304257" cy="2016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72198" y="1714488"/>
            <a:ext cx="2369051" cy="31787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Рисунок 6" descr="978-5-86775-310-8-2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357158" y="4286256"/>
            <a:ext cx="2983049" cy="21673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3" descr="D:\Users\Михаил\Desktop\11b50587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5429264"/>
            <a:ext cx="2071662" cy="1035831"/>
          </a:xfrm>
          <a:prstGeom prst="rect">
            <a:avLst/>
          </a:prstGeom>
          <a:noFill/>
        </p:spPr>
      </p:pic>
      <p:pic>
        <p:nvPicPr>
          <p:cNvPr id="5123" name="Picture 3" descr="D:\Users\Михаил\Desktop\рр\IMG-20210301-WA001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6200000">
            <a:off x="4190790" y="4024525"/>
            <a:ext cx="1821388" cy="277347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</TotalTime>
  <Words>89</Words>
  <Application>Microsoft Office PowerPoint</Application>
  <PresentationFormat>Экран (4:3)</PresentationFormat>
  <Paragraphs>22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                                                   </vt:lpstr>
      <vt:lpstr>Задачи</vt:lpstr>
      <vt:lpstr>Слайд 3</vt:lpstr>
      <vt:lpstr>Конспекты занятий, консультации</vt:lpstr>
      <vt:lpstr>Использование ИКТ в работе с родителями</vt:lpstr>
      <vt:lpstr>Работа с родителями</vt:lpstr>
      <vt:lpstr>Предметно - развивающая среда</vt:lpstr>
      <vt:lpstr>Слайд 8</vt:lpstr>
      <vt:lpstr>Печатный материал для детей</vt:lpstr>
      <vt:lpstr>Картотеки, игры для детей</vt:lpstr>
      <vt:lpstr>Слайд 11</vt:lpstr>
      <vt:lpstr>Методическая работа, повышение квалификации педагога</vt:lpstr>
      <vt:lpstr>Мои достижения</vt:lpstr>
      <vt:lpstr>Достижения моих воспитанников</vt:lpstr>
      <vt:lpstr>Слайд 15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                      </dc:title>
  <dc:creator>Михаил</dc:creator>
  <cp:lastModifiedBy>Михаил</cp:lastModifiedBy>
  <cp:revision>46</cp:revision>
  <dcterms:created xsi:type="dcterms:W3CDTF">2021-02-28T15:33:09Z</dcterms:created>
  <dcterms:modified xsi:type="dcterms:W3CDTF">2021-03-01T15:56:13Z</dcterms:modified>
</cp:coreProperties>
</file>